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411988" cy="43213338"/>
  <p:notesSz cx="6858000" cy="9144000"/>
  <p:custDataLst>
    <p:tags r:id="rId4"/>
  </p:custDataLst>
  <p:defaultTextStyle>
    <a:defPPr>
      <a:defRPr lang="en-GB"/>
    </a:defPPr>
    <a:lvl1pPr algn="l" rtl="0" eaLnBrk="0" fontAlgn="base" hangingPunct="0">
      <a:spcBef>
        <a:spcPct val="0"/>
      </a:spcBef>
      <a:spcAft>
        <a:spcPct val="0"/>
      </a:spcAft>
      <a:defRPr sz="4100" kern="1200">
        <a:solidFill>
          <a:schemeClr val="tx1"/>
        </a:solidFill>
        <a:latin typeface="Arial" panose="020B0604020202020204" pitchFamily="34" charset="0"/>
        <a:ea typeface="+mn-ea"/>
        <a:cs typeface="+mn-cs"/>
      </a:defRPr>
    </a:lvl1pPr>
    <a:lvl2pPr marL="1892300" indent="-1419225" algn="l" rtl="0" eaLnBrk="0" fontAlgn="base" hangingPunct="0">
      <a:spcBef>
        <a:spcPct val="0"/>
      </a:spcBef>
      <a:spcAft>
        <a:spcPct val="0"/>
      </a:spcAft>
      <a:defRPr sz="4100" kern="1200">
        <a:solidFill>
          <a:schemeClr val="tx1"/>
        </a:solidFill>
        <a:latin typeface="Arial" panose="020B0604020202020204" pitchFamily="34" charset="0"/>
        <a:ea typeface="+mn-ea"/>
        <a:cs typeface="+mn-cs"/>
      </a:defRPr>
    </a:lvl2pPr>
    <a:lvl3pPr marL="3786188" indent="-2840038" algn="l" rtl="0" eaLnBrk="0" fontAlgn="base" hangingPunct="0">
      <a:spcBef>
        <a:spcPct val="0"/>
      </a:spcBef>
      <a:spcAft>
        <a:spcPct val="0"/>
      </a:spcAft>
      <a:defRPr sz="4100" kern="1200">
        <a:solidFill>
          <a:schemeClr val="tx1"/>
        </a:solidFill>
        <a:latin typeface="Arial" panose="020B0604020202020204" pitchFamily="34" charset="0"/>
        <a:ea typeface="+mn-ea"/>
        <a:cs typeface="+mn-cs"/>
      </a:defRPr>
    </a:lvl3pPr>
    <a:lvl4pPr marL="5678488" indent="-4260850" algn="l" rtl="0" eaLnBrk="0" fontAlgn="base" hangingPunct="0">
      <a:spcBef>
        <a:spcPct val="0"/>
      </a:spcBef>
      <a:spcAft>
        <a:spcPct val="0"/>
      </a:spcAft>
      <a:defRPr sz="4100" kern="1200">
        <a:solidFill>
          <a:schemeClr val="tx1"/>
        </a:solidFill>
        <a:latin typeface="Arial" panose="020B0604020202020204" pitchFamily="34" charset="0"/>
        <a:ea typeface="+mn-ea"/>
        <a:cs typeface="+mn-cs"/>
      </a:defRPr>
    </a:lvl4pPr>
    <a:lvl5pPr marL="7572375" indent="-5681663" algn="l" rtl="0" eaLnBrk="0" fontAlgn="base" hangingPunct="0">
      <a:spcBef>
        <a:spcPct val="0"/>
      </a:spcBef>
      <a:spcAft>
        <a:spcPct val="0"/>
      </a:spcAft>
      <a:defRPr sz="4100" kern="1200">
        <a:solidFill>
          <a:schemeClr val="tx1"/>
        </a:solidFill>
        <a:latin typeface="Arial" panose="020B0604020202020204" pitchFamily="34" charset="0"/>
        <a:ea typeface="+mn-ea"/>
        <a:cs typeface="+mn-cs"/>
      </a:defRPr>
    </a:lvl5pPr>
    <a:lvl6pPr marL="2286000" algn="l" defTabSz="914400" rtl="0" eaLnBrk="1" latinLnBrk="0" hangingPunct="1">
      <a:defRPr sz="4100" kern="1200">
        <a:solidFill>
          <a:schemeClr val="tx1"/>
        </a:solidFill>
        <a:latin typeface="Arial" panose="020B0604020202020204" pitchFamily="34" charset="0"/>
        <a:ea typeface="+mn-ea"/>
        <a:cs typeface="+mn-cs"/>
      </a:defRPr>
    </a:lvl6pPr>
    <a:lvl7pPr marL="2743200" algn="l" defTabSz="914400" rtl="0" eaLnBrk="1" latinLnBrk="0" hangingPunct="1">
      <a:defRPr sz="4100" kern="1200">
        <a:solidFill>
          <a:schemeClr val="tx1"/>
        </a:solidFill>
        <a:latin typeface="Arial" panose="020B0604020202020204" pitchFamily="34" charset="0"/>
        <a:ea typeface="+mn-ea"/>
        <a:cs typeface="+mn-cs"/>
      </a:defRPr>
    </a:lvl7pPr>
    <a:lvl8pPr marL="3200400" algn="l" defTabSz="914400" rtl="0" eaLnBrk="1" latinLnBrk="0" hangingPunct="1">
      <a:defRPr sz="4100" kern="1200">
        <a:solidFill>
          <a:schemeClr val="tx1"/>
        </a:solidFill>
        <a:latin typeface="Arial" panose="020B0604020202020204" pitchFamily="34" charset="0"/>
        <a:ea typeface="+mn-ea"/>
        <a:cs typeface="+mn-cs"/>
      </a:defRPr>
    </a:lvl8pPr>
    <a:lvl9pPr marL="3657600" algn="l" defTabSz="914400" rtl="0" eaLnBrk="1" latinLnBrk="0" hangingPunct="1">
      <a:defRPr sz="4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752">
          <p15:clr>
            <a:srgbClr val="A4A3A4"/>
          </p15:clr>
        </p15:guide>
        <p15:guide id="2" orient="horz" pos="26769">
          <p15:clr>
            <a:srgbClr val="A4A3A4"/>
          </p15:clr>
        </p15:guide>
        <p15:guide id="3" pos="7129">
          <p15:clr>
            <a:srgbClr val="A4A3A4"/>
          </p15:clr>
        </p15:guide>
        <p15:guide id="4" pos="6816">
          <p15:clr>
            <a:srgbClr val="A4A3A4"/>
          </p15:clr>
        </p15:guide>
        <p15:guide id="5" pos="656">
          <p15:clr>
            <a:srgbClr val="A4A3A4"/>
          </p15:clr>
        </p15:guide>
        <p15:guide id="6" pos="13292">
          <p15:clr>
            <a:srgbClr val="A4A3A4"/>
          </p15:clr>
        </p15:guide>
        <p15:guide id="7" pos="13610">
          <p15:clr>
            <a:srgbClr val="A4A3A4"/>
          </p15:clr>
        </p15:guide>
        <p15:guide id="8" pos="197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E47"/>
    <a:srgbClr val="E76587"/>
    <a:srgbClr val="A1A1A1"/>
    <a:srgbClr val="ED7D30"/>
    <a:srgbClr val="4373C5"/>
    <a:srgbClr val="FFBF00"/>
    <a:srgbClr val="CF7724"/>
    <a:srgbClr val="65DEE8"/>
    <a:srgbClr val="53E2F0"/>
    <a:srgbClr val="45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172"/>
    <p:restoredTop sz="96208"/>
  </p:normalViewPr>
  <p:slideViewPr>
    <p:cSldViewPr snapToGrid="0" snapToObjects="1">
      <p:cViewPr>
        <p:scale>
          <a:sx n="65" d="100"/>
          <a:sy n="65" d="100"/>
        </p:scale>
        <p:origin x="-2312" y="-5248"/>
      </p:cViewPr>
      <p:guideLst>
        <p:guide orient="horz" pos="2752"/>
        <p:guide orient="horz" pos="26769"/>
        <p:guide pos="7129"/>
        <p:guide pos="6816"/>
        <p:guide pos="656"/>
        <p:guide pos="13292"/>
        <p:guide pos="13610"/>
        <p:guide pos="197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9AEE79-FEB8-4D3A-81B6-9E611A2FE34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B2F130AF-A656-42B9-9E47-512BDDA42FF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AFC6489B-7D6F-0B4B-9FB9-11970D4934BD}" type="datetimeFigureOut">
              <a:rPr lang="en-GB"/>
              <a:pPr>
                <a:defRPr/>
              </a:pPr>
              <a:t>07/06/2021</a:t>
            </a:fld>
            <a:endParaRPr lang="en-GB"/>
          </a:p>
        </p:txBody>
      </p:sp>
      <p:sp>
        <p:nvSpPr>
          <p:cNvPr id="4" name="Slide Image Placeholder 3">
            <a:extLst>
              <a:ext uri="{FF2B5EF4-FFF2-40B4-BE49-F238E27FC236}">
                <a16:creationId xmlns:a16="http://schemas.microsoft.com/office/drawing/2014/main" id="{8C9DB6F3-1B1F-4971-8044-EC4D2225AC17}"/>
              </a:ext>
            </a:extLst>
          </p:cNvPr>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0A9E37BC-AB50-4D00-B781-1AF9EA6CF74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82C3A47-59CA-4CB9-996B-8888A5C728B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9D663ED8-C789-47EB-930B-BE0186B3A82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6FA9C3C-5C8B-AA47-A324-79A27A6418D6}" type="slidenum">
              <a:rPr lang="en-GB" altLang="en-US"/>
              <a:pPr/>
              <a:t>‹#›</a:t>
            </a:fld>
            <a:endParaRPr lang="en-GB" altLang="en-US"/>
          </a:p>
        </p:txBody>
      </p:sp>
    </p:spTree>
    <p:extLst>
      <p:ext uri="{BB962C8B-B14F-4D97-AF65-F5344CB8AC3E}">
        <p14:creationId xmlns:p14="http://schemas.microsoft.com/office/powerpoint/2010/main" val="444413235"/>
      </p:ext>
    </p:extLst>
  </p:cSld>
  <p:clrMap bg1="lt1" tx1="dk1" bg2="lt2" tx2="dk2" accent1="accent1" accent2="accent2" accent3="accent3" accent4="accent4" accent5="accent5" accent6="accent6" hlink="hlink" folHlink="folHlink"/>
  <p:notesStyle>
    <a:lvl1pPr algn="l" defTabSz="3786188" rtl="0" eaLnBrk="0" fontAlgn="base" hangingPunct="0">
      <a:spcBef>
        <a:spcPct val="30000"/>
      </a:spcBef>
      <a:spcAft>
        <a:spcPct val="0"/>
      </a:spcAft>
      <a:defRPr sz="5000" kern="1200">
        <a:solidFill>
          <a:schemeClr val="tx1"/>
        </a:solidFill>
        <a:latin typeface="+mn-lt"/>
        <a:ea typeface="+mn-ea"/>
        <a:cs typeface="+mn-cs"/>
      </a:defRPr>
    </a:lvl1pPr>
    <a:lvl2pPr marL="1892300" algn="l" defTabSz="3786188" rtl="0" eaLnBrk="0" fontAlgn="base" hangingPunct="0">
      <a:spcBef>
        <a:spcPct val="30000"/>
      </a:spcBef>
      <a:spcAft>
        <a:spcPct val="0"/>
      </a:spcAft>
      <a:defRPr sz="5000" kern="1200">
        <a:solidFill>
          <a:schemeClr val="tx1"/>
        </a:solidFill>
        <a:latin typeface="+mn-lt"/>
        <a:ea typeface="+mn-ea"/>
        <a:cs typeface="+mn-cs"/>
      </a:defRPr>
    </a:lvl2pPr>
    <a:lvl3pPr marL="3786188" algn="l" defTabSz="3786188" rtl="0" eaLnBrk="0" fontAlgn="base" hangingPunct="0">
      <a:spcBef>
        <a:spcPct val="30000"/>
      </a:spcBef>
      <a:spcAft>
        <a:spcPct val="0"/>
      </a:spcAft>
      <a:defRPr sz="5000" kern="1200">
        <a:solidFill>
          <a:schemeClr val="tx1"/>
        </a:solidFill>
        <a:latin typeface="+mn-lt"/>
        <a:ea typeface="+mn-ea"/>
        <a:cs typeface="+mn-cs"/>
      </a:defRPr>
    </a:lvl3pPr>
    <a:lvl4pPr marL="5678488" algn="l" defTabSz="3786188" rtl="0" eaLnBrk="0" fontAlgn="base" hangingPunct="0">
      <a:spcBef>
        <a:spcPct val="30000"/>
      </a:spcBef>
      <a:spcAft>
        <a:spcPct val="0"/>
      </a:spcAft>
      <a:defRPr sz="5000" kern="1200">
        <a:solidFill>
          <a:schemeClr val="tx1"/>
        </a:solidFill>
        <a:latin typeface="+mn-lt"/>
        <a:ea typeface="+mn-ea"/>
        <a:cs typeface="+mn-cs"/>
      </a:defRPr>
    </a:lvl4pPr>
    <a:lvl5pPr marL="7572375" algn="l" defTabSz="3786188" rtl="0" eaLnBrk="0" fontAlgn="base" hangingPunct="0">
      <a:spcBef>
        <a:spcPct val="30000"/>
      </a:spcBef>
      <a:spcAft>
        <a:spcPct val="0"/>
      </a:spcAft>
      <a:defRPr sz="5000" kern="1200">
        <a:solidFill>
          <a:schemeClr val="tx1"/>
        </a:solidFill>
        <a:latin typeface="+mn-lt"/>
        <a:ea typeface="+mn-ea"/>
        <a:cs typeface="+mn-cs"/>
      </a:defRPr>
    </a:lvl5pPr>
    <a:lvl6pPr marL="9469433" algn="l" defTabSz="3787773" rtl="0" eaLnBrk="1" latinLnBrk="0" hangingPunct="1">
      <a:defRPr sz="5000" kern="1200">
        <a:solidFill>
          <a:schemeClr val="tx1"/>
        </a:solidFill>
        <a:latin typeface="+mn-lt"/>
        <a:ea typeface="+mn-ea"/>
        <a:cs typeface="+mn-cs"/>
      </a:defRPr>
    </a:lvl6pPr>
    <a:lvl7pPr marL="11363319" algn="l" defTabSz="3787773" rtl="0" eaLnBrk="1" latinLnBrk="0" hangingPunct="1">
      <a:defRPr sz="5000" kern="1200">
        <a:solidFill>
          <a:schemeClr val="tx1"/>
        </a:solidFill>
        <a:latin typeface="+mn-lt"/>
        <a:ea typeface="+mn-ea"/>
        <a:cs typeface="+mn-cs"/>
      </a:defRPr>
    </a:lvl7pPr>
    <a:lvl8pPr marL="13257206" algn="l" defTabSz="3787773" rtl="0" eaLnBrk="1" latinLnBrk="0" hangingPunct="1">
      <a:defRPr sz="5000" kern="1200">
        <a:solidFill>
          <a:schemeClr val="tx1"/>
        </a:solidFill>
        <a:latin typeface="+mn-lt"/>
        <a:ea typeface="+mn-ea"/>
        <a:cs typeface="+mn-cs"/>
      </a:defRPr>
    </a:lvl8pPr>
    <a:lvl9pPr marL="15151093" algn="l" defTabSz="3787773" rtl="0" eaLnBrk="1" latinLnBrk="0" hangingPunct="1">
      <a:defRPr sz="5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5FC3703-0EAE-AD47-A5BE-0F4767711B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F58F62A0-05D6-364A-9F41-7634FD62FD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ED6A808B-81E5-F340-A5D7-E7A590C420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5000">
                <a:solidFill>
                  <a:schemeClr val="tx1"/>
                </a:solidFill>
                <a:latin typeface="Calibri" panose="020F0502020204030204" pitchFamily="34" charset="0"/>
              </a:defRPr>
            </a:lvl1pPr>
            <a:lvl2pPr marL="742950" indent="-285750">
              <a:spcBef>
                <a:spcPct val="30000"/>
              </a:spcBef>
              <a:defRPr sz="5000">
                <a:solidFill>
                  <a:schemeClr val="tx1"/>
                </a:solidFill>
                <a:latin typeface="Calibri" panose="020F0502020204030204" pitchFamily="34" charset="0"/>
              </a:defRPr>
            </a:lvl2pPr>
            <a:lvl3pPr marL="1143000" indent="-228600">
              <a:spcBef>
                <a:spcPct val="30000"/>
              </a:spcBef>
              <a:defRPr sz="5000">
                <a:solidFill>
                  <a:schemeClr val="tx1"/>
                </a:solidFill>
                <a:latin typeface="Calibri" panose="020F0502020204030204" pitchFamily="34" charset="0"/>
              </a:defRPr>
            </a:lvl3pPr>
            <a:lvl4pPr marL="1600200" indent="-228600">
              <a:spcBef>
                <a:spcPct val="30000"/>
              </a:spcBef>
              <a:defRPr sz="5000">
                <a:solidFill>
                  <a:schemeClr val="tx1"/>
                </a:solidFill>
                <a:latin typeface="Calibri" panose="020F0502020204030204" pitchFamily="34" charset="0"/>
              </a:defRPr>
            </a:lvl4pPr>
            <a:lvl5pPr marL="2057400" indent="-228600">
              <a:spcBef>
                <a:spcPct val="30000"/>
              </a:spcBef>
              <a:defRPr sz="5000">
                <a:solidFill>
                  <a:schemeClr val="tx1"/>
                </a:solidFill>
                <a:latin typeface="Calibri" panose="020F0502020204030204" pitchFamily="34" charset="0"/>
              </a:defRPr>
            </a:lvl5pPr>
            <a:lvl6pPr marL="2514600" indent="-228600" eaLnBrk="0" fontAlgn="base" hangingPunct="0">
              <a:spcBef>
                <a:spcPct val="30000"/>
              </a:spcBef>
              <a:spcAft>
                <a:spcPct val="0"/>
              </a:spcAft>
              <a:defRPr sz="5000">
                <a:solidFill>
                  <a:schemeClr val="tx1"/>
                </a:solidFill>
                <a:latin typeface="Calibri" panose="020F0502020204030204" pitchFamily="34" charset="0"/>
              </a:defRPr>
            </a:lvl6pPr>
            <a:lvl7pPr marL="2971800" indent="-228600" eaLnBrk="0" fontAlgn="base" hangingPunct="0">
              <a:spcBef>
                <a:spcPct val="30000"/>
              </a:spcBef>
              <a:spcAft>
                <a:spcPct val="0"/>
              </a:spcAft>
              <a:defRPr sz="5000">
                <a:solidFill>
                  <a:schemeClr val="tx1"/>
                </a:solidFill>
                <a:latin typeface="Calibri" panose="020F0502020204030204" pitchFamily="34" charset="0"/>
              </a:defRPr>
            </a:lvl7pPr>
            <a:lvl8pPr marL="3429000" indent="-228600" eaLnBrk="0" fontAlgn="base" hangingPunct="0">
              <a:spcBef>
                <a:spcPct val="30000"/>
              </a:spcBef>
              <a:spcAft>
                <a:spcPct val="0"/>
              </a:spcAft>
              <a:defRPr sz="5000">
                <a:solidFill>
                  <a:schemeClr val="tx1"/>
                </a:solidFill>
                <a:latin typeface="Calibri" panose="020F0502020204030204" pitchFamily="34" charset="0"/>
              </a:defRPr>
            </a:lvl8pPr>
            <a:lvl9pPr marL="3886200" indent="-228600" eaLnBrk="0" fontAlgn="base" hangingPunct="0">
              <a:spcBef>
                <a:spcPct val="30000"/>
              </a:spcBef>
              <a:spcAft>
                <a:spcPct val="0"/>
              </a:spcAft>
              <a:defRPr sz="5000">
                <a:solidFill>
                  <a:schemeClr val="tx1"/>
                </a:solidFill>
                <a:latin typeface="Calibri" panose="020F0502020204030204" pitchFamily="34" charset="0"/>
              </a:defRPr>
            </a:lvl9pPr>
          </a:lstStyle>
          <a:p>
            <a:pPr>
              <a:spcBef>
                <a:spcPct val="0"/>
              </a:spcBef>
            </a:pPr>
            <a:fld id="{D83D9BC6-FFD3-2B43-BD2E-ABC1DF0CC5B2}" type="slidenum">
              <a:rPr lang="en-GB" altLang="en-US" sz="1200">
                <a:latin typeface="Arial" panose="020B0604020202020204" pitchFamily="34" charset="0"/>
              </a:rPr>
              <a:pPr>
                <a:spcBef>
                  <a:spcPct val="0"/>
                </a:spcBef>
              </a:pPr>
              <a:t>1</a:t>
            </a:fld>
            <a:endParaRPr lang="en-GB" altLang="en-US" sz="1200">
              <a:latin typeface="Arial" panose="020B0604020202020204" pitchFamily="34" charset="0"/>
            </a:endParaRPr>
          </a:p>
        </p:txBody>
      </p:sp>
    </p:spTree>
    <p:extLst>
      <p:ext uri="{BB962C8B-B14F-4D97-AF65-F5344CB8AC3E}">
        <p14:creationId xmlns:p14="http://schemas.microsoft.com/office/powerpoint/2010/main" val="305116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373" y="13427188"/>
            <a:ext cx="27553248" cy="9257249"/>
          </a:xfrm>
        </p:spPr>
        <p:txBody>
          <a:bodyPr/>
          <a:lstStyle/>
          <a:p>
            <a:r>
              <a:rPr lang="en-US"/>
              <a:t>Click to edit Master title style</a:t>
            </a:r>
            <a:endParaRPr lang="en-GB"/>
          </a:p>
        </p:txBody>
      </p:sp>
      <p:sp>
        <p:nvSpPr>
          <p:cNvPr id="3" name="Subtitle 2"/>
          <p:cNvSpPr>
            <a:spLocks noGrp="1"/>
          </p:cNvSpPr>
          <p:nvPr>
            <p:ph type="subTitle" idx="1"/>
          </p:nvPr>
        </p:nvSpPr>
        <p:spPr>
          <a:xfrm>
            <a:off x="4858739" y="24487135"/>
            <a:ext cx="22694517" cy="11040698"/>
          </a:xfrm>
        </p:spPr>
        <p:txBody>
          <a:bodyPr/>
          <a:lstStyle>
            <a:lvl1pPr marL="0" indent="0" algn="ctr">
              <a:buNone/>
              <a:defRPr/>
            </a:lvl1pPr>
            <a:lvl2pPr marL="1893886" indent="0" algn="ctr">
              <a:buNone/>
              <a:defRPr/>
            </a:lvl2pPr>
            <a:lvl3pPr marL="3787773" indent="0" algn="ctr">
              <a:buNone/>
              <a:defRPr/>
            </a:lvl3pPr>
            <a:lvl4pPr marL="5681659" indent="0" algn="ctr">
              <a:buNone/>
              <a:defRPr/>
            </a:lvl4pPr>
            <a:lvl5pPr marL="7575546" indent="0" algn="ctr">
              <a:buNone/>
              <a:defRPr/>
            </a:lvl5pPr>
            <a:lvl6pPr marL="9469433" indent="0" algn="ctr">
              <a:buNone/>
              <a:defRPr/>
            </a:lvl6pPr>
            <a:lvl7pPr marL="11363319" indent="0" algn="ctr">
              <a:buNone/>
              <a:defRPr/>
            </a:lvl7pPr>
            <a:lvl8pPr marL="13257206" indent="0" algn="ctr">
              <a:buNone/>
              <a:defRPr/>
            </a:lvl8pPr>
            <a:lvl9pPr marL="15151093"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AA4A1E7-E31E-4346-96B6-990B0576404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857BBA-3436-E84F-9D47-A86B28BF06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9CD4D07-E78C-3C42-BA19-13A81F2DBEB2}"/>
              </a:ext>
            </a:extLst>
          </p:cNvPr>
          <p:cNvSpPr>
            <a:spLocks noGrp="1" noChangeArrowheads="1"/>
          </p:cNvSpPr>
          <p:nvPr>
            <p:ph type="sldNum" sz="quarter" idx="12"/>
          </p:nvPr>
        </p:nvSpPr>
        <p:spPr>
          <a:ln/>
        </p:spPr>
        <p:txBody>
          <a:bodyPr/>
          <a:lstStyle>
            <a:lvl1pPr>
              <a:defRPr/>
            </a:lvl1pPr>
          </a:lstStyle>
          <a:p>
            <a:fld id="{E865DEC0-151D-BB4A-B063-FCACEC0C3479}" type="slidenum">
              <a:rPr lang="en-GB" altLang="en-US"/>
              <a:pPr/>
              <a:t>‹#›</a:t>
            </a:fld>
            <a:endParaRPr lang="en-GB" altLang="en-US"/>
          </a:p>
        </p:txBody>
      </p:sp>
    </p:spTree>
    <p:extLst>
      <p:ext uri="{BB962C8B-B14F-4D97-AF65-F5344CB8AC3E}">
        <p14:creationId xmlns:p14="http://schemas.microsoft.com/office/powerpoint/2010/main" val="147690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5D5DA74-D1B3-3944-8700-8B7CB500E63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6D55143-61EC-6F4A-B0C5-23E9888ADA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208A78-F0BB-D248-B705-F5EC955599CE}"/>
              </a:ext>
            </a:extLst>
          </p:cNvPr>
          <p:cNvSpPr>
            <a:spLocks noGrp="1" noChangeArrowheads="1"/>
          </p:cNvSpPr>
          <p:nvPr>
            <p:ph type="sldNum" sz="quarter" idx="12"/>
          </p:nvPr>
        </p:nvSpPr>
        <p:spPr>
          <a:ln/>
        </p:spPr>
        <p:txBody>
          <a:bodyPr/>
          <a:lstStyle>
            <a:lvl1pPr>
              <a:defRPr/>
            </a:lvl1pPr>
          </a:lstStyle>
          <a:p>
            <a:fld id="{7C2C153C-2812-654C-BA8D-8793B1CF774D}" type="slidenum">
              <a:rPr lang="en-GB" altLang="en-US"/>
              <a:pPr/>
              <a:t>‹#›</a:t>
            </a:fld>
            <a:endParaRPr lang="en-GB" altLang="en-US"/>
          </a:p>
        </p:txBody>
      </p:sp>
    </p:spTree>
    <p:extLst>
      <p:ext uri="{BB962C8B-B14F-4D97-AF65-F5344CB8AC3E}">
        <p14:creationId xmlns:p14="http://schemas.microsoft.com/office/powerpoint/2010/main" val="348571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04307" y="1732126"/>
            <a:ext cx="7288106" cy="3687504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619579" y="1732126"/>
            <a:ext cx="21231450" cy="368750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C2F9F72-A041-B74E-BD4A-7CAF014B67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33310BE-4C1E-C742-99D9-506F30963A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9F0AECE-C9D2-3242-A2D8-1F20297C59A8}"/>
              </a:ext>
            </a:extLst>
          </p:cNvPr>
          <p:cNvSpPr>
            <a:spLocks noGrp="1" noChangeArrowheads="1"/>
          </p:cNvSpPr>
          <p:nvPr>
            <p:ph type="sldNum" sz="quarter" idx="12"/>
          </p:nvPr>
        </p:nvSpPr>
        <p:spPr>
          <a:ln/>
        </p:spPr>
        <p:txBody>
          <a:bodyPr/>
          <a:lstStyle>
            <a:lvl1pPr>
              <a:defRPr/>
            </a:lvl1pPr>
          </a:lstStyle>
          <a:p>
            <a:fld id="{EB32DF3D-3F38-EA48-B4CB-5A3EAC5DC690}" type="slidenum">
              <a:rPr lang="en-GB" altLang="en-US"/>
              <a:pPr/>
              <a:t>‹#›</a:t>
            </a:fld>
            <a:endParaRPr lang="en-GB" altLang="en-US"/>
          </a:p>
        </p:txBody>
      </p:sp>
    </p:spTree>
    <p:extLst>
      <p:ext uri="{BB962C8B-B14F-4D97-AF65-F5344CB8AC3E}">
        <p14:creationId xmlns:p14="http://schemas.microsoft.com/office/powerpoint/2010/main" val="1917340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582" y="1732129"/>
            <a:ext cx="29172831" cy="7204363"/>
          </a:xfrm>
        </p:spPr>
        <p:txBody>
          <a:bodyPr/>
          <a:lstStyle/>
          <a:p>
            <a:r>
              <a:rPr lang="en-US"/>
              <a:t>Click to edit Master title style</a:t>
            </a:r>
            <a:endParaRPr lang="en-GB"/>
          </a:p>
        </p:txBody>
      </p:sp>
      <p:sp>
        <p:nvSpPr>
          <p:cNvPr id="3" name="Content Placeholder 2"/>
          <p:cNvSpPr>
            <a:spLocks noGrp="1"/>
          </p:cNvSpPr>
          <p:nvPr>
            <p:ph sz="quarter" idx="1"/>
          </p:nvPr>
        </p:nvSpPr>
        <p:spPr>
          <a:xfrm>
            <a:off x="1619582" y="10078410"/>
            <a:ext cx="14256377" cy="139532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1619582" y="24647513"/>
            <a:ext cx="14256377" cy="13959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half" idx="3"/>
          </p:nvPr>
        </p:nvSpPr>
        <p:spPr>
          <a:xfrm>
            <a:off x="16529230" y="10078409"/>
            <a:ext cx="14263179" cy="28528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a:extLst>
              <a:ext uri="{FF2B5EF4-FFF2-40B4-BE49-F238E27FC236}">
                <a16:creationId xmlns:a16="http://schemas.microsoft.com/office/drawing/2014/main" id="{92B79F3A-3B33-D04F-913E-89637ACBE34C}"/>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2DBD39A0-A02A-324D-BD8D-7C9BD2CDC3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4BAF7550-5F0A-A64D-9DA5-25CA79802F9D}"/>
              </a:ext>
            </a:extLst>
          </p:cNvPr>
          <p:cNvSpPr>
            <a:spLocks noGrp="1" noChangeArrowheads="1"/>
          </p:cNvSpPr>
          <p:nvPr>
            <p:ph type="sldNum" sz="quarter" idx="12"/>
          </p:nvPr>
        </p:nvSpPr>
        <p:spPr>
          <a:ln/>
        </p:spPr>
        <p:txBody>
          <a:bodyPr/>
          <a:lstStyle>
            <a:lvl1pPr>
              <a:defRPr/>
            </a:lvl1pPr>
          </a:lstStyle>
          <a:p>
            <a:fld id="{5DBA8E2D-9A41-5947-8175-F96415E56A77}" type="slidenum">
              <a:rPr lang="en-GB" altLang="en-US"/>
              <a:pPr/>
              <a:t>‹#›</a:t>
            </a:fld>
            <a:endParaRPr lang="en-GB" altLang="en-US"/>
          </a:p>
        </p:txBody>
      </p:sp>
    </p:spTree>
    <p:extLst>
      <p:ext uri="{BB962C8B-B14F-4D97-AF65-F5344CB8AC3E}">
        <p14:creationId xmlns:p14="http://schemas.microsoft.com/office/powerpoint/2010/main" val="3009976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C990C00-2A9E-AB4E-A90F-28692B73EB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E5CEE98-42F5-1144-B3AF-00AD8F5D92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66F7CA1-10F8-5441-B4C0-D6B0867606CC}"/>
              </a:ext>
            </a:extLst>
          </p:cNvPr>
          <p:cNvSpPr>
            <a:spLocks noGrp="1" noChangeArrowheads="1"/>
          </p:cNvSpPr>
          <p:nvPr>
            <p:ph type="sldNum" sz="quarter" idx="12"/>
          </p:nvPr>
        </p:nvSpPr>
        <p:spPr>
          <a:ln/>
        </p:spPr>
        <p:txBody>
          <a:bodyPr/>
          <a:lstStyle>
            <a:lvl1pPr>
              <a:defRPr/>
            </a:lvl1pPr>
          </a:lstStyle>
          <a:p>
            <a:fld id="{A81DCC34-6607-5A45-8DEE-24A23B8A0504}" type="slidenum">
              <a:rPr lang="en-GB" altLang="en-US"/>
              <a:pPr/>
              <a:t>‹#›</a:t>
            </a:fld>
            <a:endParaRPr lang="en-GB" altLang="en-US"/>
          </a:p>
        </p:txBody>
      </p:sp>
    </p:spTree>
    <p:extLst>
      <p:ext uri="{BB962C8B-B14F-4D97-AF65-F5344CB8AC3E}">
        <p14:creationId xmlns:p14="http://schemas.microsoft.com/office/powerpoint/2010/main" val="3003882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8663" y="27771758"/>
            <a:ext cx="27553252" cy="8577230"/>
          </a:xfrm>
        </p:spPr>
        <p:txBody>
          <a:bodyPr anchor="t"/>
          <a:lstStyle>
            <a:lvl1pPr algn="l">
              <a:defRPr sz="16600" b="1" cap="all"/>
            </a:lvl1pPr>
          </a:lstStyle>
          <a:p>
            <a:r>
              <a:rPr lang="en-US"/>
              <a:t>Click to edit Master title style</a:t>
            </a:r>
            <a:endParaRPr lang="en-GB"/>
          </a:p>
        </p:txBody>
      </p:sp>
      <p:sp>
        <p:nvSpPr>
          <p:cNvPr id="3" name="Text Placeholder 2"/>
          <p:cNvSpPr>
            <a:spLocks noGrp="1"/>
          </p:cNvSpPr>
          <p:nvPr>
            <p:ph type="body" idx="1"/>
          </p:nvPr>
        </p:nvSpPr>
        <p:spPr>
          <a:xfrm>
            <a:off x="2558663" y="18315633"/>
            <a:ext cx="27553252" cy="9456125"/>
          </a:xfrm>
        </p:spPr>
        <p:txBody>
          <a:bodyPr anchor="b"/>
          <a:lstStyle>
            <a:lvl1pPr marL="0" indent="0">
              <a:buNone/>
              <a:defRPr sz="8300"/>
            </a:lvl1pPr>
            <a:lvl2pPr marL="1893886" indent="0">
              <a:buNone/>
              <a:defRPr sz="7400"/>
            </a:lvl2pPr>
            <a:lvl3pPr marL="3787773" indent="0">
              <a:buNone/>
              <a:defRPr sz="6600"/>
            </a:lvl3pPr>
            <a:lvl4pPr marL="5681659" indent="0">
              <a:buNone/>
              <a:defRPr sz="5800"/>
            </a:lvl4pPr>
            <a:lvl5pPr marL="7575546" indent="0">
              <a:buNone/>
              <a:defRPr sz="5800"/>
            </a:lvl5pPr>
            <a:lvl6pPr marL="9469433" indent="0">
              <a:buNone/>
              <a:defRPr sz="5800"/>
            </a:lvl6pPr>
            <a:lvl7pPr marL="11363319" indent="0">
              <a:buNone/>
              <a:defRPr sz="5800"/>
            </a:lvl7pPr>
            <a:lvl8pPr marL="13257206" indent="0">
              <a:buNone/>
              <a:defRPr sz="5800"/>
            </a:lvl8pPr>
            <a:lvl9pPr marL="15151093" indent="0">
              <a:buNone/>
              <a:defRPr sz="5800"/>
            </a:lvl9pPr>
          </a:lstStyle>
          <a:p>
            <a:pPr lvl="0"/>
            <a:r>
              <a:rPr lang="en-US"/>
              <a:t>Click to edit Master text styles</a:t>
            </a:r>
          </a:p>
        </p:txBody>
      </p:sp>
      <p:sp>
        <p:nvSpPr>
          <p:cNvPr id="4" name="Rectangle 4">
            <a:extLst>
              <a:ext uri="{FF2B5EF4-FFF2-40B4-BE49-F238E27FC236}">
                <a16:creationId xmlns:a16="http://schemas.microsoft.com/office/drawing/2014/main" id="{A3C71855-B4E7-584E-9210-FDB915E8F74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8277596-C28A-7D4F-AE8A-FF26A26AC7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D88CA1B-0D73-AF45-BBD9-58CF71BA2182}"/>
              </a:ext>
            </a:extLst>
          </p:cNvPr>
          <p:cNvSpPr>
            <a:spLocks noGrp="1" noChangeArrowheads="1"/>
          </p:cNvSpPr>
          <p:nvPr>
            <p:ph type="sldNum" sz="quarter" idx="12"/>
          </p:nvPr>
        </p:nvSpPr>
        <p:spPr>
          <a:ln/>
        </p:spPr>
        <p:txBody>
          <a:bodyPr/>
          <a:lstStyle>
            <a:lvl1pPr>
              <a:defRPr/>
            </a:lvl1pPr>
          </a:lstStyle>
          <a:p>
            <a:fld id="{A0E22915-AC90-FE40-BBB6-FBC09DB0111B}" type="slidenum">
              <a:rPr lang="en-GB" altLang="en-US"/>
              <a:pPr/>
              <a:t>‹#›</a:t>
            </a:fld>
            <a:endParaRPr lang="en-GB" altLang="en-US"/>
          </a:p>
        </p:txBody>
      </p:sp>
    </p:spTree>
    <p:extLst>
      <p:ext uri="{BB962C8B-B14F-4D97-AF65-F5344CB8AC3E}">
        <p14:creationId xmlns:p14="http://schemas.microsoft.com/office/powerpoint/2010/main" val="2731964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619582" y="10078409"/>
            <a:ext cx="14256377" cy="28528757"/>
          </a:xfrm>
        </p:spPr>
        <p:txBody>
          <a:bodyPr/>
          <a:lstStyle>
            <a:lvl1pPr>
              <a:defRPr sz="11600"/>
            </a:lvl1pPr>
            <a:lvl2pPr>
              <a:defRPr sz="9900"/>
            </a:lvl2pPr>
            <a:lvl3pPr>
              <a:defRPr sz="83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6529230" y="10078409"/>
            <a:ext cx="14263179" cy="28528757"/>
          </a:xfrm>
        </p:spPr>
        <p:txBody>
          <a:bodyPr/>
          <a:lstStyle>
            <a:lvl1pPr>
              <a:defRPr sz="11600"/>
            </a:lvl1pPr>
            <a:lvl2pPr>
              <a:defRPr sz="9900"/>
            </a:lvl2pPr>
            <a:lvl3pPr>
              <a:defRPr sz="83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E6776C26-AA34-EF47-9FE7-1190191BC8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FE2C1FD-6B4A-D543-8A0A-C3BC8CFC27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879032C-37C9-AC4B-B4EE-DAA29B6F89AB}"/>
              </a:ext>
            </a:extLst>
          </p:cNvPr>
          <p:cNvSpPr>
            <a:spLocks noGrp="1" noChangeArrowheads="1"/>
          </p:cNvSpPr>
          <p:nvPr>
            <p:ph type="sldNum" sz="quarter" idx="12"/>
          </p:nvPr>
        </p:nvSpPr>
        <p:spPr>
          <a:ln/>
        </p:spPr>
        <p:txBody>
          <a:bodyPr/>
          <a:lstStyle>
            <a:lvl1pPr>
              <a:defRPr/>
            </a:lvl1pPr>
          </a:lstStyle>
          <a:p>
            <a:fld id="{67B51E1F-645A-6148-A8F1-46EBC7D28388}" type="slidenum">
              <a:rPr lang="en-GB" altLang="en-US"/>
              <a:pPr/>
              <a:t>‹#›</a:t>
            </a:fld>
            <a:endParaRPr lang="en-GB" altLang="en-US"/>
          </a:p>
        </p:txBody>
      </p:sp>
    </p:spTree>
    <p:extLst>
      <p:ext uri="{BB962C8B-B14F-4D97-AF65-F5344CB8AC3E}">
        <p14:creationId xmlns:p14="http://schemas.microsoft.com/office/powerpoint/2010/main" val="416601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582" y="1732128"/>
            <a:ext cx="29172831" cy="7197946"/>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619579" y="9674246"/>
            <a:ext cx="14324426" cy="4028797"/>
          </a:xfrm>
        </p:spPr>
        <p:txBody>
          <a:bodyPr anchor="b"/>
          <a:lstStyle>
            <a:lvl1pPr marL="0" indent="0">
              <a:buNone/>
              <a:defRPr sz="9900" b="1"/>
            </a:lvl1pPr>
            <a:lvl2pPr marL="1893886" indent="0">
              <a:buNone/>
              <a:defRPr sz="8300" b="1"/>
            </a:lvl2pPr>
            <a:lvl3pPr marL="3787773" indent="0">
              <a:buNone/>
              <a:defRPr sz="7400" b="1"/>
            </a:lvl3pPr>
            <a:lvl4pPr marL="5681659" indent="0">
              <a:buNone/>
              <a:defRPr sz="6600" b="1"/>
            </a:lvl4pPr>
            <a:lvl5pPr marL="7575546" indent="0">
              <a:buNone/>
              <a:defRPr sz="6600" b="1"/>
            </a:lvl5pPr>
            <a:lvl6pPr marL="9469433" indent="0">
              <a:buNone/>
              <a:defRPr sz="6600" b="1"/>
            </a:lvl6pPr>
            <a:lvl7pPr marL="11363319" indent="0">
              <a:buNone/>
              <a:defRPr sz="6600" b="1"/>
            </a:lvl7pPr>
            <a:lvl8pPr marL="13257206" indent="0">
              <a:buNone/>
              <a:defRPr sz="6600" b="1"/>
            </a:lvl8pPr>
            <a:lvl9pPr marL="15151093" indent="0">
              <a:buNone/>
              <a:defRPr sz="6600" b="1"/>
            </a:lvl9pPr>
          </a:lstStyle>
          <a:p>
            <a:pPr lvl="0"/>
            <a:r>
              <a:rPr lang="en-US"/>
              <a:t>Click to edit Master text styles</a:t>
            </a:r>
          </a:p>
        </p:txBody>
      </p:sp>
      <p:sp>
        <p:nvSpPr>
          <p:cNvPr id="4" name="Content Placeholder 3"/>
          <p:cNvSpPr>
            <a:spLocks noGrp="1"/>
          </p:cNvSpPr>
          <p:nvPr>
            <p:ph sz="half" idx="2"/>
          </p:nvPr>
        </p:nvSpPr>
        <p:spPr>
          <a:xfrm>
            <a:off x="1619579" y="13703042"/>
            <a:ext cx="14324426" cy="24897711"/>
          </a:xfrm>
        </p:spPr>
        <p:txBody>
          <a:bodyPr/>
          <a:lstStyle>
            <a:lvl1pPr>
              <a:defRPr sz="9900"/>
            </a:lvl1pPr>
            <a:lvl2pPr>
              <a:defRPr sz="83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6467983" y="9674246"/>
            <a:ext cx="14324426" cy="4028797"/>
          </a:xfrm>
        </p:spPr>
        <p:txBody>
          <a:bodyPr anchor="b"/>
          <a:lstStyle>
            <a:lvl1pPr marL="0" indent="0">
              <a:buNone/>
              <a:defRPr sz="9900" b="1"/>
            </a:lvl1pPr>
            <a:lvl2pPr marL="1893886" indent="0">
              <a:buNone/>
              <a:defRPr sz="8300" b="1"/>
            </a:lvl2pPr>
            <a:lvl3pPr marL="3787773" indent="0">
              <a:buNone/>
              <a:defRPr sz="7400" b="1"/>
            </a:lvl3pPr>
            <a:lvl4pPr marL="5681659" indent="0">
              <a:buNone/>
              <a:defRPr sz="6600" b="1"/>
            </a:lvl4pPr>
            <a:lvl5pPr marL="7575546" indent="0">
              <a:buNone/>
              <a:defRPr sz="6600" b="1"/>
            </a:lvl5pPr>
            <a:lvl6pPr marL="9469433" indent="0">
              <a:buNone/>
              <a:defRPr sz="6600" b="1"/>
            </a:lvl6pPr>
            <a:lvl7pPr marL="11363319" indent="0">
              <a:buNone/>
              <a:defRPr sz="6600" b="1"/>
            </a:lvl7pPr>
            <a:lvl8pPr marL="13257206" indent="0">
              <a:buNone/>
              <a:defRPr sz="6600" b="1"/>
            </a:lvl8pPr>
            <a:lvl9pPr marL="15151093" indent="0">
              <a:buNone/>
              <a:defRPr sz="6600" b="1"/>
            </a:lvl9pPr>
          </a:lstStyle>
          <a:p>
            <a:pPr lvl="0"/>
            <a:r>
              <a:rPr lang="en-US"/>
              <a:t>Click to edit Master text styles</a:t>
            </a:r>
          </a:p>
        </p:txBody>
      </p:sp>
      <p:sp>
        <p:nvSpPr>
          <p:cNvPr id="6" name="Content Placeholder 5"/>
          <p:cNvSpPr>
            <a:spLocks noGrp="1"/>
          </p:cNvSpPr>
          <p:nvPr>
            <p:ph sz="quarter" idx="4"/>
          </p:nvPr>
        </p:nvSpPr>
        <p:spPr>
          <a:xfrm>
            <a:off x="16467983" y="13703042"/>
            <a:ext cx="14324426" cy="24897711"/>
          </a:xfrm>
        </p:spPr>
        <p:txBody>
          <a:bodyPr/>
          <a:lstStyle>
            <a:lvl1pPr>
              <a:defRPr sz="9900"/>
            </a:lvl1pPr>
            <a:lvl2pPr>
              <a:defRPr sz="83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ABF5D3D-D1AB-EB46-AE96-4B0EA569A77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D88D004-71A4-2147-98FD-D875A510DF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39FD1D7-9C35-F140-9C28-C47A9D261317}"/>
              </a:ext>
            </a:extLst>
          </p:cNvPr>
          <p:cNvSpPr>
            <a:spLocks noGrp="1" noChangeArrowheads="1"/>
          </p:cNvSpPr>
          <p:nvPr>
            <p:ph type="sldNum" sz="quarter" idx="12"/>
          </p:nvPr>
        </p:nvSpPr>
        <p:spPr>
          <a:ln/>
        </p:spPr>
        <p:txBody>
          <a:bodyPr/>
          <a:lstStyle>
            <a:lvl1pPr>
              <a:defRPr/>
            </a:lvl1pPr>
          </a:lstStyle>
          <a:p>
            <a:fld id="{C3CC8B04-0AE1-7744-A45B-82C5953B7710}" type="slidenum">
              <a:rPr lang="en-GB" altLang="en-US"/>
              <a:pPr/>
              <a:t>‹#›</a:t>
            </a:fld>
            <a:endParaRPr lang="en-GB" altLang="en-US"/>
          </a:p>
        </p:txBody>
      </p:sp>
    </p:spTree>
    <p:extLst>
      <p:ext uri="{BB962C8B-B14F-4D97-AF65-F5344CB8AC3E}">
        <p14:creationId xmlns:p14="http://schemas.microsoft.com/office/powerpoint/2010/main" val="191683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C2E50D13-0B26-8B43-A65E-E7005E1A5BC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67F4DAA-B15C-624E-B8E5-82D844A5F9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1E8E12F-67F5-DC4A-858A-60B783E850F5}"/>
              </a:ext>
            </a:extLst>
          </p:cNvPr>
          <p:cNvSpPr>
            <a:spLocks noGrp="1" noChangeArrowheads="1"/>
          </p:cNvSpPr>
          <p:nvPr>
            <p:ph type="sldNum" sz="quarter" idx="12"/>
          </p:nvPr>
        </p:nvSpPr>
        <p:spPr>
          <a:ln/>
        </p:spPr>
        <p:txBody>
          <a:bodyPr/>
          <a:lstStyle>
            <a:lvl1pPr>
              <a:defRPr/>
            </a:lvl1pPr>
          </a:lstStyle>
          <a:p>
            <a:fld id="{40708C1D-2C18-B046-8D50-7698AA740177}" type="slidenum">
              <a:rPr lang="en-GB" altLang="en-US"/>
              <a:pPr/>
              <a:t>‹#›</a:t>
            </a:fld>
            <a:endParaRPr lang="en-GB" altLang="en-US"/>
          </a:p>
        </p:txBody>
      </p:sp>
    </p:spTree>
    <p:extLst>
      <p:ext uri="{BB962C8B-B14F-4D97-AF65-F5344CB8AC3E}">
        <p14:creationId xmlns:p14="http://schemas.microsoft.com/office/powerpoint/2010/main" val="283522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BBCCCFB-1A63-8948-9367-EF303B1B4D9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76B2163-BB7E-524C-9648-CC19E7D862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0826136-837F-9145-8E46-ED12ED4F89A6}"/>
              </a:ext>
            </a:extLst>
          </p:cNvPr>
          <p:cNvSpPr>
            <a:spLocks noGrp="1" noChangeArrowheads="1"/>
          </p:cNvSpPr>
          <p:nvPr>
            <p:ph type="sldNum" sz="quarter" idx="12"/>
          </p:nvPr>
        </p:nvSpPr>
        <p:spPr>
          <a:ln/>
        </p:spPr>
        <p:txBody>
          <a:bodyPr/>
          <a:lstStyle>
            <a:lvl1pPr>
              <a:defRPr/>
            </a:lvl1pPr>
          </a:lstStyle>
          <a:p>
            <a:fld id="{5D7AFC07-ABE5-7A4C-AA93-1BFB6C4C25E3}" type="slidenum">
              <a:rPr lang="en-GB" altLang="en-US"/>
              <a:pPr/>
              <a:t>‹#›</a:t>
            </a:fld>
            <a:endParaRPr lang="en-GB" altLang="en-US"/>
          </a:p>
        </p:txBody>
      </p:sp>
    </p:spTree>
    <p:extLst>
      <p:ext uri="{BB962C8B-B14F-4D97-AF65-F5344CB8AC3E}">
        <p14:creationId xmlns:p14="http://schemas.microsoft.com/office/powerpoint/2010/main" val="349667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580" y="1719299"/>
            <a:ext cx="10663362" cy="7326252"/>
          </a:xfrm>
        </p:spPr>
        <p:txBody>
          <a:bodyPr anchor="b"/>
          <a:lstStyle>
            <a:lvl1pPr algn="l">
              <a:defRPr sz="8300" b="1"/>
            </a:lvl1pPr>
          </a:lstStyle>
          <a:p>
            <a:r>
              <a:rPr lang="en-US"/>
              <a:t>Click to edit Master title style</a:t>
            </a:r>
            <a:endParaRPr lang="en-GB"/>
          </a:p>
        </p:txBody>
      </p:sp>
      <p:sp>
        <p:nvSpPr>
          <p:cNvPr id="3" name="Content Placeholder 2"/>
          <p:cNvSpPr>
            <a:spLocks noGrp="1"/>
          </p:cNvSpPr>
          <p:nvPr>
            <p:ph idx="1"/>
          </p:nvPr>
        </p:nvSpPr>
        <p:spPr>
          <a:xfrm>
            <a:off x="12670824" y="1719295"/>
            <a:ext cx="18121588" cy="36881457"/>
          </a:xfrm>
        </p:spPr>
        <p:txBody>
          <a:bodyPr/>
          <a:lstStyle>
            <a:lvl1pPr>
              <a:defRPr sz="13200"/>
            </a:lvl1pPr>
            <a:lvl2pPr>
              <a:defRPr sz="11600"/>
            </a:lvl2pPr>
            <a:lvl3pPr>
              <a:defRPr sz="99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619580" y="9045549"/>
            <a:ext cx="10663362" cy="29555206"/>
          </a:xfrm>
        </p:spPr>
        <p:txBody>
          <a:bodyPr/>
          <a:lstStyle>
            <a:lvl1pPr marL="0" indent="0">
              <a:buNone/>
              <a:defRPr sz="5800"/>
            </a:lvl1pPr>
            <a:lvl2pPr marL="1893886" indent="0">
              <a:buNone/>
              <a:defRPr sz="5000"/>
            </a:lvl2pPr>
            <a:lvl3pPr marL="3787773" indent="0">
              <a:buNone/>
              <a:defRPr sz="4100"/>
            </a:lvl3pPr>
            <a:lvl4pPr marL="5681659" indent="0">
              <a:buNone/>
              <a:defRPr sz="3700"/>
            </a:lvl4pPr>
            <a:lvl5pPr marL="7575546" indent="0">
              <a:buNone/>
              <a:defRPr sz="3700"/>
            </a:lvl5pPr>
            <a:lvl6pPr marL="9469433" indent="0">
              <a:buNone/>
              <a:defRPr sz="3700"/>
            </a:lvl6pPr>
            <a:lvl7pPr marL="11363319" indent="0">
              <a:buNone/>
              <a:defRPr sz="3700"/>
            </a:lvl7pPr>
            <a:lvl8pPr marL="13257206" indent="0">
              <a:buNone/>
              <a:defRPr sz="3700"/>
            </a:lvl8pPr>
            <a:lvl9pPr marL="15151093" indent="0">
              <a:buNone/>
              <a:defRPr sz="3700"/>
            </a:lvl9pPr>
          </a:lstStyle>
          <a:p>
            <a:pPr lvl="0"/>
            <a:r>
              <a:rPr lang="en-US"/>
              <a:t>Click to edit Master text styles</a:t>
            </a:r>
          </a:p>
        </p:txBody>
      </p:sp>
      <p:sp>
        <p:nvSpPr>
          <p:cNvPr id="5" name="Rectangle 4">
            <a:extLst>
              <a:ext uri="{FF2B5EF4-FFF2-40B4-BE49-F238E27FC236}">
                <a16:creationId xmlns:a16="http://schemas.microsoft.com/office/drawing/2014/main" id="{D14C78A0-2F8B-1048-AC1F-BF14EEF7C50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5309F8-13D6-F647-929E-D5695BFFE7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EBC284B-2ADA-1548-8ECB-C1EDBD1A296B}"/>
              </a:ext>
            </a:extLst>
          </p:cNvPr>
          <p:cNvSpPr>
            <a:spLocks noGrp="1" noChangeArrowheads="1"/>
          </p:cNvSpPr>
          <p:nvPr>
            <p:ph type="sldNum" sz="quarter" idx="12"/>
          </p:nvPr>
        </p:nvSpPr>
        <p:spPr>
          <a:ln/>
        </p:spPr>
        <p:txBody>
          <a:bodyPr/>
          <a:lstStyle>
            <a:lvl1pPr>
              <a:defRPr/>
            </a:lvl1pPr>
          </a:lstStyle>
          <a:p>
            <a:fld id="{1E490A11-6EB8-B94D-B9AB-9AD829857BEA}" type="slidenum">
              <a:rPr lang="en-GB" altLang="en-US"/>
              <a:pPr/>
              <a:t>‹#›</a:t>
            </a:fld>
            <a:endParaRPr lang="en-GB" altLang="en-US"/>
          </a:p>
        </p:txBody>
      </p:sp>
    </p:spTree>
    <p:extLst>
      <p:ext uri="{BB962C8B-B14F-4D97-AF65-F5344CB8AC3E}">
        <p14:creationId xmlns:p14="http://schemas.microsoft.com/office/powerpoint/2010/main" val="50241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5825" y="30248058"/>
            <a:ext cx="19441749" cy="3573310"/>
          </a:xfrm>
        </p:spPr>
        <p:txBody>
          <a:bodyPr anchor="b"/>
          <a:lstStyle>
            <a:lvl1pPr algn="l">
              <a:defRPr sz="8300" b="1"/>
            </a:lvl1pPr>
          </a:lstStyle>
          <a:p>
            <a:r>
              <a:rPr lang="en-US"/>
              <a:t>Click to edit Master title style</a:t>
            </a:r>
            <a:endParaRPr lang="en-GB"/>
          </a:p>
        </p:txBody>
      </p:sp>
      <p:sp>
        <p:nvSpPr>
          <p:cNvPr id="3" name="Picture Placeholder 2"/>
          <p:cNvSpPr>
            <a:spLocks noGrp="1"/>
          </p:cNvSpPr>
          <p:nvPr>
            <p:ph type="pic" idx="1"/>
          </p:nvPr>
        </p:nvSpPr>
        <p:spPr>
          <a:xfrm>
            <a:off x="6355825" y="3861999"/>
            <a:ext cx="19441749" cy="25924156"/>
          </a:xfrm>
        </p:spPr>
        <p:txBody>
          <a:bodyPr/>
          <a:lstStyle>
            <a:lvl1pPr marL="0" indent="0">
              <a:buNone/>
              <a:defRPr sz="13200"/>
            </a:lvl1pPr>
            <a:lvl2pPr marL="1893886" indent="0">
              <a:buNone/>
              <a:defRPr sz="11600"/>
            </a:lvl2pPr>
            <a:lvl3pPr marL="3787773" indent="0">
              <a:buNone/>
              <a:defRPr sz="9900"/>
            </a:lvl3pPr>
            <a:lvl4pPr marL="5681659" indent="0">
              <a:buNone/>
              <a:defRPr sz="8300"/>
            </a:lvl4pPr>
            <a:lvl5pPr marL="7575546" indent="0">
              <a:buNone/>
              <a:defRPr sz="8300"/>
            </a:lvl5pPr>
            <a:lvl6pPr marL="9469433" indent="0">
              <a:buNone/>
              <a:defRPr sz="8300"/>
            </a:lvl6pPr>
            <a:lvl7pPr marL="11363319" indent="0">
              <a:buNone/>
              <a:defRPr sz="8300"/>
            </a:lvl7pPr>
            <a:lvl8pPr marL="13257206" indent="0">
              <a:buNone/>
              <a:defRPr sz="8300"/>
            </a:lvl8pPr>
            <a:lvl9pPr marL="15151093" indent="0">
              <a:buNone/>
              <a:defRPr sz="8300"/>
            </a:lvl9pPr>
          </a:lstStyle>
          <a:p>
            <a:pPr lvl="0"/>
            <a:endParaRPr lang="en-GB" noProof="0"/>
          </a:p>
        </p:txBody>
      </p:sp>
      <p:sp>
        <p:nvSpPr>
          <p:cNvPr id="4" name="Text Placeholder 3"/>
          <p:cNvSpPr>
            <a:spLocks noGrp="1"/>
          </p:cNvSpPr>
          <p:nvPr>
            <p:ph type="body" sz="half" idx="2"/>
          </p:nvPr>
        </p:nvSpPr>
        <p:spPr>
          <a:xfrm>
            <a:off x="6355825" y="33821367"/>
            <a:ext cx="19441749" cy="5068073"/>
          </a:xfrm>
        </p:spPr>
        <p:txBody>
          <a:bodyPr/>
          <a:lstStyle>
            <a:lvl1pPr marL="0" indent="0">
              <a:buNone/>
              <a:defRPr sz="5800"/>
            </a:lvl1pPr>
            <a:lvl2pPr marL="1893886" indent="0">
              <a:buNone/>
              <a:defRPr sz="5000"/>
            </a:lvl2pPr>
            <a:lvl3pPr marL="3787773" indent="0">
              <a:buNone/>
              <a:defRPr sz="4100"/>
            </a:lvl3pPr>
            <a:lvl4pPr marL="5681659" indent="0">
              <a:buNone/>
              <a:defRPr sz="3700"/>
            </a:lvl4pPr>
            <a:lvl5pPr marL="7575546" indent="0">
              <a:buNone/>
              <a:defRPr sz="3700"/>
            </a:lvl5pPr>
            <a:lvl6pPr marL="9469433" indent="0">
              <a:buNone/>
              <a:defRPr sz="3700"/>
            </a:lvl6pPr>
            <a:lvl7pPr marL="11363319" indent="0">
              <a:buNone/>
              <a:defRPr sz="3700"/>
            </a:lvl7pPr>
            <a:lvl8pPr marL="13257206" indent="0">
              <a:buNone/>
              <a:defRPr sz="3700"/>
            </a:lvl8pPr>
            <a:lvl9pPr marL="15151093" indent="0">
              <a:buNone/>
              <a:defRPr sz="3700"/>
            </a:lvl9pPr>
          </a:lstStyle>
          <a:p>
            <a:pPr lvl="0"/>
            <a:r>
              <a:rPr lang="en-US"/>
              <a:t>Click to edit Master text styles</a:t>
            </a:r>
          </a:p>
        </p:txBody>
      </p:sp>
      <p:sp>
        <p:nvSpPr>
          <p:cNvPr id="5" name="Rectangle 4">
            <a:extLst>
              <a:ext uri="{FF2B5EF4-FFF2-40B4-BE49-F238E27FC236}">
                <a16:creationId xmlns:a16="http://schemas.microsoft.com/office/drawing/2014/main" id="{90DD7CDE-7895-B242-9B34-2B41E69680E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326592-A17C-C144-9C89-EB648116AF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6770F8B-625B-DA42-A0C8-E96E92041CA6}"/>
              </a:ext>
            </a:extLst>
          </p:cNvPr>
          <p:cNvSpPr>
            <a:spLocks noGrp="1" noChangeArrowheads="1"/>
          </p:cNvSpPr>
          <p:nvPr>
            <p:ph type="sldNum" sz="quarter" idx="12"/>
          </p:nvPr>
        </p:nvSpPr>
        <p:spPr>
          <a:ln/>
        </p:spPr>
        <p:txBody>
          <a:bodyPr/>
          <a:lstStyle>
            <a:lvl1pPr>
              <a:defRPr/>
            </a:lvl1pPr>
          </a:lstStyle>
          <a:p>
            <a:fld id="{F8A7D51A-F6F1-6B47-9BBF-45849B5786F6}" type="slidenum">
              <a:rPr lang="en-GB" altLang="en-US"/>
              <a:pPr/>
              <a:t>‹#›</a:t>
            </a:fld>
            <a:endParaRPr lang="en-GB" altLang="en-US"/>
          </a:p>
        </p:txBody>
      </p:sp>
    </p:spTree>
    <p:extLst>
      <p:ext uri="{BB962C8B-B14F-4D97-AF65-F5344CB8AC3E}">
        <p14:creationId xmlns:p14="http://schemas.microsoft.com/office/powerpoint/2010/main" val="2800840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ECE35D7-EE3B-714A-8A74-14B31B871000}"/>
              </a:ext>
            </a:extLst>
          </p:cNvPr>
          <p:cNvSpPr>
            <a:spLocks noGrp="1" noChangeArrowheads="1"/>
          </p:cNvSpPr>
          <p:nvPr>
            <p:ph type="title"/>
          </p:nvPr>
        </p:nvSpPr>
        <p:spPr bwMode="auto">
          <a:xfrm>
            <a:off x="1619250" y="1731963"/>
            <a:ext cx="29173488" cy="720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72" tIns="216036" rIns="432072" bIns="216036"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3245E6B1-2F9F-FE4B-B5B4-2C6C93FB94F2}"/>
              </a:ext>
            </a:extLst>
          </p:cNvPr>
          <p:cNvSpPr>
            <a:spLocks noGrp="1" noChangeArrowheads="1"/>
          </p:cNvSpPr>
          <p:nvPr>
            <p:ph type="body" idx="1"/>
          </p:nvPr>
        </p:nvSpPr>
        <p:spPr bwMode="auto">
          <a:xfrm>
            <a:off x="1619250" y="10077450"/>
            <a:ext cx="29173488" cy="2852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72" tIns="216036" rIns="432072" bIns="216036"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96044664-A9CB-4D2D-B2C1-A84215B5F4AC}"/>
              </a:ext>
            </a:extLst>
          </p:cNvPr>
          <p:cNvSpPr>
            <a:spLocks noGrp="1" noChangeArrowheads="1"/>
          </p:cNvSpPr>
          <p:nvPr>
            <p:ph type="dt" sz="half" idx="2"/>
          </p:nvPr>
        </p:nvSpPr>
        <p:spPr bwMode="auto">
          <a:xfrm>
            <a:off x="1619250" y="39352538"/>
            <a:ext cx="7566025" cy="3001962"/>
          </a:xfrm>
          <a:prstGeom prst="rect">
            <a:avLst/>
          </a:prstGeom>
          <a:noFill/>
          <a:ln w="9525">
            <a:noFill/>
            <a:miter lim="800000"/>
            <a:headEnd/>
            <a:tailEnd/>
          </a:ln>
          <a:effectLst/>
        </p:spPr>
        <p:txBody>
          <a:bodyPr vert="horz" wrap="square" lIns="432072" tIns="216036" rIns="432072" bIns="216036" numCol="1" anchor="t" anchorCtr="0" compatLnSpc="1">
            <a:prstTxWarp prst="textNoShape">
              <a:avLst/>
            </a:prstTxWarp>
          </a:bodyPr>
          <a:lstStyle>
            <a:lvl1pPr eaLnBrk="1" hangingPunct="1">
              <a:defRPr sz="6600">
                <a:latin typeface="Arial" charset="0"/>
              </a:defRPr>
            </a:lvl1pPr>
          </a:lstStyle>
          <a:p>
            <a:pPr>
              <a:defRPr/>
            </a:pPr>
            <a:endParaRPr lang="en-US"/>
          </a:p>
        </p:txBody>
      </p:sp>
      <p:sp>
        <p:nvSpPr>
          <p:cNvPr id="1029" name="Rectangle 5">
            <a:extLst>
              <a:ext uri="{FF2B5EF4-FFF2-40B4-BE49-F238E27FC236}">
                <a16:creationId xmlns:a16="http://schemas.microsoft.com/office/drawing/2014/main" id="{086F8DE4-457D-4514-B57A-E289C2F0B1AE}"/>
              </a:ext>
            </a:extLst>
          </p:cNvPr>
          <p:cNvSpPr>
            <a:spLocks noGrp="1" noChangeArrowheads="1"/>
          </p:cNvSpPr>
          <p:nvPr>
            <p:ph type="ftr" sz="quarter" idx="3"/>
          </p:nvPr>
        </p:nvSpPr>
        <p:spPr bwMode="auto">
          <a:xfrm>
            <a:off x="11072813" y="39352538"/>
            <a:ext cx="10266362" cy="3001962"/>
          </a:xfrm>
          <a:prstGeom prst="rect">
            <a:avLst/>
          </a:prstGeom>
          <a:noFill/>
          <a:ln w="9525">
            <a:noFill/>
            <a:miter lim="800000"/>
            <a:headEnd/>
            <a:tailEnd/>
          </a:ln>
          <a:effectLst/>
        </p:spPr>
        <p:txBody>
          <a:bodyPr vert="horz" wrap="square" lIns="432072" tIns="216036" rIns="432072" bIns="216036" numCol="1" anchor="t" anchorCtr="0" compatLnSpc="1">
            <a:prstTxWarp prst="textNoShape">
              <a:avLst/>
            </a:prstTxWarp>
          </a:bodyPr>
          <a:lstStyle>
            <a:lvl1pPr algn="ctr" eaLnBrk="1" hangingPunct="1">
              <a:defRPr sz="6600">
                <a:latin typeface="Arial" charset="0"/>
              </a:defRPr>
            </a:lvl1pPr>
          </a:lstStyle>
          <a:p>
            <a:pPr>
              <a:defRPr/>
            </a:pPr>
            <a:endParaRPr lang="en-US"/>
          </a:p>
        </p:txBody>
      </p:sp>
      <p:sp>
        <p:nvSpPr>
          <p:cNvPr id="1030" name="Rectangle 6">
            <a:extLst>
              <a:ext uri="{FF2B5EF4-FFF2-40B4-BE49-F238E27FC236}">
                <a16:creationId xmlns:a16="http://schemas.microsoft.com/office/drawing/2014/main" id="{4DA78263-FD00-47D1-BE05-B15D5AB37DA1}"/>
              </a:ext>
            </a:extLst>
          </p:cNvPr>
          <p:cNvSpPr>
            <a:spLocks noGrp="1" noChangeArrowheads="1"/>
          </p:cNvSpPr>
          <p:nvPr>
            <p:ph type="sldNum" sz="quarter" idx="4"/>
          </p:nvPr>
        </p:nvSpPr>
        <p:spPr bwMode="auto">
          <a:xfrm>
            <a:off x="23226713" y="39352538"/>
            <a:ext cx="7566025" cy="3001962"/>
          </a:xfrm>
          <a:prstGeom prst="rect">
            <a:avLst/>
          </a:prstGeom>
          <a:noFill/>
          <a:ln w="9525">
            <a:noFill/>
            <a:miter lim="800000"/>
            <a:headEnd/>
            <a:tailEnd/>
          </a:ln>
          <a:effectLst/>
        </p:spPr>
        <p:txBody>
          <a:bodyPr vert="horz" wrap="square" lIns="432072" tIns="216036" rIns="432072" bIns="216036" numCol="1" anchor="t" anchorCtr="0" compatLnSpc="1">
            <a:prstTxWarp prst="textNoShape">
              <a:avLst/>
            </a:prstTxWarp>
          </a:bodyPr>
          <a:lstStyle>
            <a:lvl1pPr algn="r" eaLnBrk="1" hangingPunct="1">
              <a:defRPr sz="6600"/>
            </a:lvl1pPr>
          </a:lstStyle>
          <a:p>
            <a:fld id="{D6E8AF9C-A076-BA4F-B230-AFAEDE3AE74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318000" rtl="0" eaLnBrk="0" fontAlgn="base" hangingPunct="0">
        <a:spcBef>
          <a:spcPct val="0"/>
        </a:spcBef>
        <a:spcAft>
          <a:spcPct val="0"/>
        </a:spcAft>
        <a:defRPr sz="20700">
          <a:solidFill>
            <a:schemeClr val="tx2"/>
          </a:solidFill>
          <a:latin typeface="+mj-lt"/>
          <a:ea typeface="+mj-ea"/>
          <a:cs typeface="+mj-cs"/>
        </a:defRPr>
      </a:lvl1pPr>
      <a:lvl2pPr algn="ctr" defTabSz="4318000" rtl="0" eaLnBrk="0" fontAlgn="base" hangingPunct="0">
        <a:spcBef>
          <a:spcPct val="0"/>
        </a:spcBef>
        <a:spcAft>
          <a:spcPct val="0"/>
        </a:spcAft>
        <a:defRPr sz="20700">
          <a:solidFill>
            <a:schemeClr val="tx2"/>
          </a:solidFill>
          <a:latin typeface="Arial" charset="0"/>
        </a:defRPr>
      </a:lvl2pPr>
      <a:lvl3pPr algn="ctr" defTabSz="4318000" rtl="0" eaLnBrk="0" fontAlgn="base" hangingPunct="0">
        <a:spcBef>
          <a:spcPct val="0"/>
        </a:spcBef>
        <a:spcAft>
          <a:spcPct val="0"/>
        </a:spcAft>
        <a:defRPr sz="20700">
          <a:solidFill>
            <a:schemeClr val="tx2"/>
          </a:solidFill>
          <a:latin typeface="Arial" charset="0"/>
        </a:defRPr>
      </a:lvl3pPr>
      <a:lvl4pPr algn="ctr" defTabSz="4318000" rtl="0" eaLnBrk="0" fontAlgn="base" hangingPunct="0">
        <a:spcBef>
          <a:spcPct val="0"/>
        </a:spcBef>
        <a:spcAft>
          <a:spcPct val="0"/>
        </a:spcAft>
        <a:defRPr sz="20700">
          <a:solidFill>
            <a:schemeClr val="tx2"/>
          </a:solidFill>
          <a:latin typeface="Arial" charset="0"/>
        </a:defRPr>
      </a:lvl4pPr>
      <a:lvl5pPr algn="ctr" defTabSz="4318000" rtl="0" eaLnBrk="0" fontAlgn="base" hangingPunct="0">
        <a:spcBef>
          <a:spcPct val="0"/>
        </a:spcBef>
        <a:spcAft>
          <a:spcPct val="0"/>
        </a:spcAft>
        <a:defRPr sz="20700">
          <a:solidFill>
            <a:schemeClr val="tx2"/>
          </a:solidFill>
          <a:latin typeface="Arial" charset="0"/>
        </a:defRPr>
      </a:lvl5pPr>
      <a:lvl6pPr marL="1893886" algn="ctr" defTabSz="4320430" rtl="0" fontAlgn="base">
        <a:spcBef>
          <a:spcPct val="0"/>
        </a:spcBef>
        <a:spcAft>
          <a:spcPct val="0"/>
        </a:spcAft>
        <a:defRPr sz="20700">
          <a:solidFill>
            <a:schemeClr val="tx2"/>
          </a:solidFill>
          <a:latin typeface="Arial" charset="0"/>
        </a:defRPr>
      </a:lvl6pPr>
      <a:lvl7pPr marL="3787773" algn="ctr" defTabSz="4320430" rtl="0" fontAlgn="base">
        <a:spcBef>
          <a:spcPct val="0"/>
        </a:spcBef>
        <a:spcAft>
          <a:spcPct val="0"/>
        </a:spcAft>
        <a:defRPr sz="20700">
          <a:solidFill>
            <a:schemeClr val="tx2"/>
          </a:solidFill>
          <a:latin typeface="Arial" charset="0"/>
        </a:defRPr>
      </a:lvl7pPr>
      <a:lvl8pPr marL="5681659" algn="ctr" defTabSz="4320430" rtl="0" fontAlgn="base">
        <a:spcBef>
          <a:spcPct val="0"/>
        </a:spcBef>
        <a:spcAft>
          <a:spcPct val="0"/>
        </a:spcAft>
        <a:defRPr sz="20700">
          <a:solidFill>
            <a:schemeClr val="tx2"/>
          </a:solidFill>
          <a:latin typeface="Arial" charset="0"/>
        </a:defRPr>
      </a:lvl8pPr>
      <a:lvl9pPr marL="7575546" algn="ctr" defTabSz="4320430" rtl="0" fontAlgn="base">
        <a:spcBef>
          <a:spcPct val="0"/>
        </a:spcBef>
        <a:spcAft>
          <a:spcPct val="0"/>
        </a:spcAft>
        <a:defRPr sz="20700">
          <a:solidFill>
            <a:schemeClr val="tx2"/>
          </a:solidFill>
          <a:latin typeface="Arial" charset="0"/>
        </a:defRPr>
      </a:lvl9pPr>
    </p:titleStyle>
    <p:bodyStyle>
      <a:lvl1pPr marL="1614488" indent="-1614488" algn="l" defTabSz="4318000" rtl="0" eaLnBrk="0" fontAlgn="base" hangingPunct="0">
        <a:spcBef>
          <a:spcPct val="20000"/>
        </a:spcBef>
        <a:spcAft>
          <a:spcPct val="0"/>
        </a:spcAft>
        <a:buChar char="•"/>
        <a:defRPr sz="15300">
          <a:solidFill>
            <a:schemeClr val="tx1"/>
          </a:solidFill>
          <a:latin typeface="+mn-lt"/>
          <a:ea typeface="+mn-ea"/>
          <a:cs typeface="+mn-cs"/>
        </a:defRPr>
      </a:lvl1pPr>
      <a:lvl2pPr marL="3509963" indent="-1346200" algn="l" defTabSz="4318000" rtl="0" eaLnBrk="0" fontAlgn="base" hangingPunct="0">
        <a:spcBef>
          <a:spcPct val="20000"/>
        </a:spcBef>
        <a:spcAft>
          <a:spcPct val="0"/>
        </a:spcAft>
        <a:buChar char="–"/>
        <a:defRPr sz="13200">
          <a:solidFill>
            <a:schemeClr val="tx1"/>
          </a:solidFill>
          <a:latin typeface="+mn-lt"/>
        </a:defRPr>
      </a:lvl2pPr>
      <a:lvl3pPr marL="5397500" indent="-1076325" algn="l" defTabSz="4318000" rtl="0" eaLnBrk="0" fontAlgn="base" hangingPunct="0">
        <a:spcBef>
          <a:spcPct val="20000"/>
        </a:spcBef>
        <a:spcAft>
          <a:spcPct val="0"/>
        </a:spcAft>
        <a:buChar char="•"/>
        <a:defRPr sz="11200">
          <a:solidFill>
            <a:schemeClr val="tx1"/>
          </a:solidFill>
          <a:latin typeface="+mn-lt"/>
        </a:defRPr>
      </a:lvl3pPr>
      <a:lvl4pPr marL="7559675" indent="-1076325" algn="l" defTabSz="4318000" rtl="0" eaLnBrk="0" fontAlgn="base" hangingPunct="0">
        <a:spcBef>
          <a:spcPct val="20000"/>
        </a:spcBef>
        <a:spcAft>
          <a:spcPct val="0"/>
        </a:spcAft>
        <a:buChar char="–"/>
        <a:defRPr sz="9500">
          <a:solidFill>
            <a:schemeClr val="tx1"/>
          </a:solidFill>
          <a:latin typeface="+mn-lt"/>
        </a:defRPr>
      </a:lvl4pPr>
      <a:lvl5pPr marL="9717088" indent="-1076325" algn="l" defTabSz="4318000" rtl="0" eaLnBrk="0" fontAlgn="base" hangingPunct="0">
        <a:spcBef>
          <a:spcPct val="20000"/>
        </a:spcBef>
        <a:spcAft>
          <a:spcPct val="0"/>
        </a:spcAft>
        <a:buChar char="»"/>
        <a:defRPr sz="9500">
          <a:solidFill>
            <a:schemeClr val="tx1"/>
          </a:solidFill>
          <a:latin typeface="+mn-lt"/>
        </a:defRPr>
      </a:lvl5pPr>
      <a:lvl6pPr marL="11613207" indent="-1078463" algn="l" defTabSz="4320430" rtl="0" fontAlgn="base">
        <a:spcBef>
          <a:spcPct val="20000"/>
        </a:spcBef>
        <a:spcAft>
          <a:spcPct val="0"/>
        </a:spcAft>
        <a:buChar char="»"/>
        <a:defRPr sz="9500">
          <a:solidFill>
            <a:schemeClr val="tx1"/>
          </a:solidFill>
          <a:latin typeface="+mn-lt"/>
        </a:defRPr>
      </a:lvl6pPr>
      <a:lvl7pPr marL="13507094" indent="-1078463" algn="l" defTabSz="4320430" rtl="0" fontAlgn="base">
        <a:spcBef>
          <a:spcPct val="20000"/>
        </a:spcBef>
        <a:spcAft>
          <a:spcPct val="0"/>
        </a:spcAft>
        <a:buChar char="»"/>
        <a:defRPr sz="9500">
          <a:solidFill>
            <a:schemeClr val="tx1"/>
          </a:solidFill>
          <a:latin typeface="+mn-lt"/>
        </a:defRPr>
      </a:lvl7pPr>
      <a:lvl8pPr marL="15400980" indent="-1078463" algn="l" defTabSz="4320430" rtl="0" fontAlgn="base">
        <a:spcBef>
          <a:spcPct val="20000"/>
        </a:spcBef>
        <a:spcAft>
          <a:spcPct val="0"/>
        </a:spcAft>
        <a:buChar char="»"/>
        <a:defRPr sz="9500">
          <a:solidFill>
            <a:schemeClr val="tx1"/>
          </a:solidFill>
          <a:latin typeface="+mn-lt"/>
        </a:defRPr>
      </a:lvl8pPr>
      <a:lvl9pPr marL="17294866" indent="-1078463" algn="l" defTabSz="4320430" rtl="0" fontAlgn="base">
        <a:spcBef>
          <a:spcPct val="20000"/>
        </a:spcBef>
        <a:spcAft>
          <a:spcPct val="0"/>
        </a:spcAft>
        <a:buChar char="»"/>
        <a:defRPr sz="9500">
          <a:solidFill>
            <a:schemeClr val="tx1"/>
          </a:solidFill>
          <a:latin typeface="+mn-lt"/>
        </a:defRPr>
      </a:lvl9pPr>
    </p:bodyStyle>
    <p:otherStyle>
      <a:defPPr>
        <a:defRPr lang="en-US"/>
      </a:defPPr>
      <a:lvl1pPr marL="0" algn="l" defTabSz="3787773" rtl="0" eaLnBrk="1" latinLnBrk="0" hangingPunct="1">
        <a:defRPr sz="7400" kern="1200">
          <a:solidFill>
            <a:schemeClr val="tx1"/>
          </a:solidFill>
          <a:latin typeface="+mn-lt"/>
          <a:ea typeface="+mn-ea"/>
          <a:cs typeface="+mn-cs"/>
        </a:defRPr>
      </a:lvl1pPr>
      <a:lvl2pPr marL="1893886" algn="l" defTabSz="3787773" rtl="0" eaLnBrk="1" latinLnBrk="0" hangingPunct="1">
        <a:defRPr sz="7400" kern="1200">
          <a:solidFill>
            <a:schemeClr val="tx1"/>
          </a:solidFill>
          <a:latin typeface="+mn-lt"/>
          <a:ea typeface="+mn-ea"/>
          <a:cs typeface="+mn-cs"/>
        </a:defRPr>
      </a:lvl2pPr>
      <a:lvl3pPr marL="3787773" algn="l" defTabSz="3787773" rtl="0" eaLnBrk="1" latinLnBrk="0" hangingPunct="1">
        <a:defRPr sz="7400" kern="1200">
          <a:solidFill>
            <a:schemeClr val="tx1"/>
          </a:solidFill>
          <a:latin typeface="+mn-lt"/>
          <a:ea typeface="+mn-ea"/>
          <a:cs typeface="+mn-cs"/>
        </a:defRPr>
      </a:lvl3pPr>
      <a:lvl4pPr marL="5681659" algn="l" defTabSz="3787773" rtl="0" eaLnBrk="1" latinLnBrk="0" hangingPunct="1">
        <a:defRPr sz="7400" kern="1200">
          <a:solidFill>
            <a:schemeClr val="tx1"/>
          </a:solidFill>
          <a:latin typeface="+mn-lt"/>
          <a:ea typeface="+mn-ea"/>
          <a:cs typeface="+mn-cs"/>
        </a:defRPr>
      </a:lvl4pPr>
      <a:lvl5pPr marL="7575546" algn="l" defTabSz="3787773" rtl="0" eaLnBrk="1" latinLnBrk="0" hangingPunct="1">
        <a:defRPr sz="7400" kern="1200">
          <a:solidFill>
            <a:schemeClr val="tx1"/>
          </a:solidFill>
          <a:latin typeface="+mn-lt"/>
          <a:ea typeface="+mn-ea"/>
          <a:cs typeface="+mn-cs"/>
        </a:defRPr>
      </a:lvl5pPr>
      <a:lvl6pPr marL="9469433" algn="l" defTabSz="3787773" rtl="0" eaLnBrk="1" latinLnBrk="0" hangingPunct="1">
        <a:defRPr sz="7400" kern="1200">
          <a:solidFill>
            <a:schemeClr val="tx1"/>
          </a:solidFill>
          <a:latin typeface="+mn-lt"/>
          <a:ea typeface="+mn-ea"/>
          <a:cs typeface="+mn-cs"/>
        </a:defRPr>
      </a:lvl6pPr>
      <a:lvl7pPr marL="11363319" algn="l" defTabSz="3787773" rtl="0" eaLnBrk="1" latinLnBrk="0" hangingPunct="1">
        <a:defRPr sz="7400" kern="1200">
          <a:solidFill>
            <a:schemeClr val="tx1"/>
          </a:solidFill>
          <a:latin typeface="+mn-lt"/>
          <a:ea typeface="+mn-ea"/>
          <a:cs typeface="+mn-cs"/>
        </a:defRPr>
      </a:lvl7pPr>
      <a:lvl8pPr marL="13257206" algn="l" defTabSz="3787773" rtl="0" eaLnBrk="1" latinLnBrk="0" hangingPunct="1">
        <a:defRPr sz="7400" kern="1200">
          <a:solidFill>
            <a:schemeClr val="tx1"/>
          </a:solidFill>
          <a:latin typeface="+mn-lt"/>
          <a:ea typeface="+mn-ea"/>
          <a:cs typeface="+mn-cs"/>
        </a:defRPr>
      </a:lvl8pPr>
      <a:lvl9pPr marL="15151093" algn="l" defTabSz="3787773"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50E6CECB-1522-0040-A18E-587B54C19553}"/>
              </a:ext>
            </a:extLst>
          </p:cNvPr>
          <p:cNvSpPr>
            <a:spLocks noChangeArrowheads="1"/>
          </p:cNvSpPr>
          <p:nvPr/>
        </p:nvSpPr>
        <p:spPr bwMode="auto">
          <a:xfrm>
            <a:off x="0" y="-315268"/>
            <a:ext cx="32411988" cy="3667135"/>
          </a:xfrm>
          <a:prstGeom prst="rect">
            <a:avLst/>
          </a:prstGeom>
          <a:solidFill>
            <a:srgbClr val="4572C4"/>
          </a:solidFill>
          <a:ln w="9525">
            <a:solidFill>
              <a:schemeClr val="tx1"/>
            </a:solidFill>
            <a:miter lim="800000"/>
            <a:headEnd/>
            <a:tailEnd/>
          </a:ln>
        </p:spPr>
        <p:txBody>
          <a:bodyPr wrap="square" lIns="1267562" tIns="189389" rIns="820187" bIns="189389" anchor="ctr"/>
          <a:lstStyle>
            <a:lvl1pPr defTabSz="4318000">
              <a:spcBef>
                <a:spcPct val="20000"/>
              </a:spcBef>
              <a:buChar char="•"/>
              <a:defRPr sz="15300">
                <a:solidFill>
                  <a:schemeClr val="tx1"/>
                </a:solidFill>
                <a:latin typeface="Arial" panose="020B0604020202020204" pitchFamily="34" charset="0"/>
              </a:defRPr>
            </a:lvl1pPr>
            <a:lvl2pPr marL="742950" indent="-285750"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algn="just">
              <a:buNone/>
            </a:pPr>
            <a:r>
              <a:rPr lang="en-GB" sz="7600" dirty="0">
                <a:solidFill>
                  <a:schemeClr val="bg1"/>
                </a:solidFill>
                <a:latin typeface="Noto Sans Hanunoo" panose="020B0502040504020204" pitchFamily="34" charset="0"/>
                <a:cs typeface="Kohinoor Telugu" panose="02000000000000000000" pitchFamily="2" charset="77"/>
              </a:rPr>
              <a:t>Spontaneous Intracerebral Haemorrhage Management in Fife ED  </a:t>
            </a:r>
          </a:p>
          <a:p>
            <a:pPr algn="just">
              <a:buNone/>
            </a:pPr>
            <a:r>
              <a:rPr lang="en-GB" sz="5400" dirty="0">
                <a:solidFill>
                  <a:schemeClr val="bg1"/>
                </a:solidFill>
                <a:latin typeface="Noto Sans Hanunoo" panose="020B0502040504020204" pitchFamily="34" charset="0"/>
                <a:cs typeface="Kohinoor Telugu" panose="02000000000000000000" pitchFamily="2" charset="77"/>
              </a:rPr>
              <a:t>Quality Improvement Project   </a:t>
            </a:r>
          </a:p>
          <a:p>
            <a:pPr algn="just">
              <a:buNone/>
            </a:pPr>
            <a:r>
              <a:rPr lang="en-GB" sz="4000" dirty="0">
                <a:solidFill>
                  <a:schemeClr val="bg1"/>
                </a:solidFill>
                <a:latin typeface="Noto Sans Hanunoo" panose="020B0502040504020204" pitchFamily="34" charset="0"/>
                <a:cs typeface="Kohinoor Telugu" panose="02000000000000000000" pitchFamily="2" charset="77"/>
              </a:rPr>
              <a:t>Dr Lorna Jackson, Dr Claire Crichton, Dr Emma Godson, Dr Pooja Seta </a:t>
            </a:r>
          </a:p>
          <a:p>
            <a:pPr algn="just">
              <a:buNone/>
            </a:pPr>
            <a:r>
              <a:rPr lang="en-GB" sz="4000" dirty="0">
                <a:solidFill>
                  <a:schemeClr val="bg1"/>
                </a:solidFill>
                <a:latin typeface="Noto Sans Hanunoo" panose="020B0502040504020204" pitchFamily="34" charset="0"/>
                <a:cs typeface="Kohinoor Telugu" panose="02000000000000000000" pitchFamily="2" charset="77"/>
              </a:rPr>
              <a:t>Victoria Hospital Emergency Department </a:t>
            </a:r>
            <a:endParaRPr lang="en-GB" sz="3000" dirty="0">
              <a:solidFill>
                <a:schemeClr val="bg1"/>
              </a:solidFill>
              <a:latin typeface="Noto Sans Hanunoo" panose="020B0502040504020204" pitchFamily="34" charset="0"/>
              <a:cs typeface="Kohinoor Telugu" panose="02000000000000000000" pitchFamily="2" charset="77"/>
            </a:endParaRPr>
          </a:p>
        </p:txBody>
      </p:sp>
      <p:sp>
        <p:nvSpPr>
          <p:cNvPr id="3075" name="Rectangle 8">
            <a:extLst>
              <a:ext uri="{FF2B5EF4-FFF2-40B4-BE49-F238E27FC236}">
                <a16:creationId xmlns:a16="http://schemas.microsoft.com/office/drawing/2014/main" id="{121AD5AC-7DBB-F047-95F6-EBD0B6EDD04A}"/>
              </a:ext>
            </a:extLst>
          </p:cNvPr>
          <p:cNvSpPr>
            <a:spLocks noChangeArrowheads="1"/>
          </p:cNvSpPr>
          <p:nvPr/>
        </p:nvSpPr>
        <p:spPr bwMode="auto">
          <a:xfrm>
            <a:off x="785371" y="4535347"/>
            <a:ext cx="9252720" cy="138175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318000">
              <a:spcBef>
                <a:spcPct val="20000"/>
              </a:spcBef>
              <a:buChar char="•"/>
              <a:defRPr sz="15300">
                <a:solidFill>
                  <a:schemeClr val="tx1"/>
                </a:solidFill>
                <a:latin typeface="Arial" panose="020B0604020202020204" pitchFamily="34" charset="0"/>
              </a:defRPr>
            </a:lvl1pPr>
            <a:lvl2pPr marL="379413" indent="-360363"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lvl="0" algn="just">
              <a:lnSpc>
                <a:spcPct val="150000"/>
              </a:lnSpc>
              <a:buNone/>
            </a:pPr>
            <a:r>
              <a:rPr lang="en-GB" sz="3200" dirty="0">
                <a:latin typeface="Noto Nastaliq Urdu" panose="020B0502040504020204" pitchFamily="34" charset="-78"/>
                <a:cs typeface="Noto Nastaliq Urdu" panose="020B0502040504020204" pitchFamily="34" charset="-78"/>
              </a:rPr>
              <a:t>Spontaneous intracerebral haemorrhage  (ICH) can be defined as ‘intraparenchymal bleeding in absence of trauma or surgery. Spontaneous ICH equates to 10-15% of all strokes in the UK  but the outcomes are often  most devastating.  Our ED department realised that we could optimise our treatment pathway to improve patient outcomes.  In 2019, NICE released new guidance on management of ICH . The key targets were:</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 timely CT,</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-rapid reduction of hypertension,</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-reversal of coagulopathies ,</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-prevention of secondary brain injury, and</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-neurosurgical opinion </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A new goal is the rapid control and tight maintenance of systolic BP between 130-40mmHg for the first 24 hours. RCTs (INTERACT-2, ATACH) have shown that early lowering of blood pressure has very few adverse effects and improved morbidity from ICH.</a:t>
            </a:r>
          </a:p>
        </p:txBody>
      </p:sp>
      <p:sp>
        <p:nvSpPr>
          <p:cNvPr id="3076" name="Rectangle 21">
            <a:extLst>
              <a:ext uri="{FF2B5EF4-FFF2-40B4-BE49-F238E27FC236}">
                <a16:creationId xmlns:a16="http://schemas.microsoft.com/office/drawing/2014/main" id="{C35A48B7-0781-F242-80E6-51C5B524680B}"/>
              </a:ext>
            </a:extLst>
          </p:cNvPr>
          <p:cNvSpPr>
            <a:spLocks noChangeArrowheads="1"/>
          </p:cNvSpPr>
          <p:nvPr/>
        </p:nvSpPr>
        <p:spPr bwMode="auto">
          <a:xfrm>
            <a:off x="694904" y="35391299"/>
            <a:ext cx="9213624" cy="6972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318000">
              <a:spcBef>
                <a:spcPct val="20000"/>
              </a:spcBef>
              <a:buChar char="•"/>
              <a:defRPr sz="15300">
                <a:solidFill>
                  <a:schemeClr val="tx1"/>
                </a:solidFill>
                <a:latin typeface="Arial" panose="020B0604020202020204" pitchFamily="34" charset="0"/>
              </a:defRPr>
            </a:lvl1pPr>
            <a:lvl2pPr marL="379413" indent="-360363"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lvl="0" algn="just">
              <a:lnSpc>
                <a:spcPct val="150000"/>
              </a:lnSpc>
              <a:buNone/>
            </a:pPr>
            <a:r>
              <a:rPr lang="en-GB" sz="3200" b="1" i="1" u="sng" dirty="0">
                <a:latin typeface="Noto Nastaliq Urdu" panose="020B0502040504020204" pitchFamily="34" charset="-78"/>
                <a:cs typeface="Noto Nastaliq Urdu" panose="020B0502040504020204" pitchFamily="34" charset="-78"/>
              </a:rPr>
              <a:t>First audit findings  </a:t>
            </a:r>
          </a:p>
          <a:p>
            <a:pPr marL="514350" indent="-514350" algn="just">
              <a:lnSpc>
                <a:spcPct val="150000"/>
              </a:lnSpc>
              <a:buAutoNum type="arabicPeriod"/>
            </a:pPr>
            <a:r>
              <a:rPr lang="en-GB" sz="3200" dirty="0">
                <a:latin typeface="Noto Nastaliq Urdu" panose="020B0502040504020204" pitchFamily="34" charset="-78"/>
                <a:cs typeface="Noto Nastaliq Urdu" panose="020B0502040504020204" pitchFamily="34" charset="-78"/>
              </a:rPr>
              <a:t>All patients with ICH were hypertensive (minimum SBP &gt;160mmhg)  in the department </a:t>
            </a:r>
          </a:p>
          <a:p>
            <a:pPr marL="514350" indent="-514350" algn="just">
              <a:lnSpc>
                <a:spcPct val="150000"/>
              </a:lnSpc>
              <a:buAutoNum type="arabicPeriod"/>
            </a:pPr>
            <a:r>
              <a:rPr lang="en-GB" sz="3200" dirty="0">
                <a:latin typeface="Noto Nastaliq Urdu" panose="020B0502040504020204" pitchFamily="34" charset="-78"/>
                <a:cs typeface="Noto Nastaliq Urdu" panose="020B0502040504020204" pitchFamily="34" charset="-78"/>
              </a:rPr>
              <a:t>Of the  two thirds  eligible &amp; suitable for intensive BP control  only half of them received treatment</a:t>
            </a:r>
          </a:p>
          <a:p>
            <a:pPr marL="514350" indent="-514350" algn="just">
              <a:lnSpc>
                <a:spcPct val="150000"/>
              </a:lnSpc>
              <a:buAutoNum type="arabicPeriod"/>
            </a:pPr>
            <a:r>
              <a:rPr lang="en-GB" sz="3200" dirty="0">
                <a:latin typeface="Noto Nastaliq Urdu" panose="020B0502040504020204" pitchFamily="34" charset="-78"/>
                <a:cs typeface="Noto Nastaliq Urdu" panose="020B0502040504020204" pitchFamily="34" charset="-78"/>
              </a:rPr>
              <a:t>Huge variation in treatments offered with often no evidence base to support  management </a:t>
            </a:r>
          </a:p>
          <a:p>
            <a:pPr marL="514350" indent="-514350" algn="just">
              <a:lnSpc>
                <a:spcPct val="150000"/>
              </a:lnSpc>
              <a:buAutoNum type="arabicPeriod"/>
            </a:pPr>
            <a:r>
              <a:rPr lang="en-GB" sz="3200" dirty="0">
                <a:latin typeface="Noto Nastaliq Urdu" panose="020B0502040504020204" pitchFamily="34" charset="-78"/>
                <a:cs typeface="Noto Nastaliq Urdu" panose="020B0502040504020204" pitchFamily="34" charset="-78"/>
              </a:rPr>
              <a:t>Most patients still arriving to the ward with SBP &gt; 140 despite ‘active’ treatment. </a:t>
            </a:r>
          </a:p>
        </p:txBody>
      </p:sp>
      <p:sp>
        <p:nvSpPr>
          <p:cNvPr id="3077" name="Rectangle 22">
            <a:extLst>
              <a:ext uri="{FF2B5EF4-FFF2-40B4-BE49-F238E27FC236}">
                <a16:creationId xmlns:a16="http://schemas.microsoft.com/office/drawing/2014/main" id="{006FFD7B-723F-494F-B7D0-93D60C3A89C3}"/>
              </a:ext>
            </a:extLst>
          </p:cNvPr>
          <p:cNvSpPr>
            <a:spLocks noChangeArrowheads="1"/>
          </p:cNvSpPr>
          <p:nvPr/>
        </p:nvSpPr>
        <p:spPr bwMode="auto">
          <a:xfrm>
            <a:off x="21510315" y="29231634"/>
            <a:ext cx="9832415" cy="138175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318000">
              <a:spcBef>
                <a:spcPct val="20000"/>
              </a:spcBef>
              <a:buChar char="•"/>
              <a:defRPr sz="15300">
                <a:solidFill>
                  <a:schemeClr val="tx1"/>
                </a:solidFill>
                <a:latin typeface="Arial" panose="020B0604020202020204" pitchFamily="34" charset="0"/>
              </a:defRPr>
            </a:lvl1pPr>
            <a:lvl2pPr marL="379413" indent="-360363"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lvl="0" algn="just">
              <a:lnSpc>
                <a:spcPct val="150000"/>
              </a:lnSpc>
              <a:buNone/>
            </a:pPr>
            <a:r>
              <a:rPr lang="en-GB" sz="3200" dirty="0">
                <a:latin typeface="Noto Nastaliq Urdu" panose="020B0502040504020204" pitchFamily="34" charset="-78"/>
                <a:cs typeface="Noto Nastaliq Urdu" panose="020B0502040504020204" pitchFamily="34" charset="-78"/>
              </a:rPr>
              <a:t>The key findings from our audit loop were:</a:t>
            </a:r>
          </a:p>
          <a:p>
            <a:pPr marL="457200" lvl="0" indent="-457200" algn="just">
              <a:lnSpc>
                <a:spcPct val="150000"/>
              </a:lnSpc>
              <a:buFontTx/>
              <a:buChar char="-"/>
            </a:pPr>
            <a:r>
              <a:rPr lang="en-GB" sz="3200" dirty="0">
                <a:latin typeface="Noto Nastaliq Urdu" panose="020B0502040504020204" pitchFamily="34" charset="-78"/>
                <a:cs typeface="Noto Nastaliq Urdu" panose="020B0502040504020204" pitchFamily="34" charset="-78"/>
              </a:rPr>
              <a:t>Improvement in decision-making around  active intervention vs supportive care. Importantly, everyone with a decision not to actively intervene had a DNACPR form put in place.</a:t>
            </a:r>
          </a:p>
          <a:p>
            <a:pPr marL="457200" lvl="0" indent="-457200" algn="just">
              <a:lnSpc>
                <a:spcPct val="150000"/>
              </a:lnSpc>
              <a:buFontTx/>
              <a:buChar char="-"/>
            </a:pPr>
            <a:r>
              <a:rPr lang="en-GB" sz="3200" dirty="0">
                <a:latin typeface="Noto Nastaliq Urdu" panose="020B0502040504020204" pitchFamily="34" charset="-78"/>
                <a:cs typeface="Noto Nastaliq Urdu" panose="020B0502040504020204" pitchFamily="34" charset="-78"/>
              </a:rPr>
              <a:t>Better use of GTN infusion and blood pressure control in the ED department .</a:t>
            </a:r>
          </a:p>
          <a:p>
            <a:pPr marL="457200" lvl="0" indent="-457200" algn="just">
              <a:lnSpc>
                <a:spcPct val="150000"/>
              </a:lnSpc>
              <a:buFontTx/>
              <a:buChar char="-"/>
            </a:pPr>
            <a:r>
              <a:rPr lang="en-GB" sz="3200" dirty="0">
                <a:latin typeface="Noto Nastaliq Urdu" panose="020B0502040504020204" pitchFamily="34" charset="-78"/>
                <a:cs typeface="Noto Nastaliq Urdu" panose="020B0502040504020204" pitchFamily="34" charset="-78"/>
              </a:rPr>
              <a:t>We are still not aggressive enough with lowering BP in the first hour or in the department. </a:t>
            </a:r>
          </a:p>
          <a:p>
            <a:pPr marL="457200" lvl="0" indent="-457200" algn="just">
              <a:lnSpc>
                <a:spcPct val="150000"/>
              </a:lnSpc>
              <a:buFontTx/>
              <a:buChar char="-"/>
            </a:pPr>
            <a:r>
              <a:rPr lang="en-GB" sz="3200" dirty="0">
                <a:latin typeface="Noto Nastaliq Urdu" panose="020B0502040504020204" pitchFamily="34" charset="-78"/>
                <a:cs typeface="Noto Nastaliq Urdu" panose="020B0502040504020204" pitchFamily="34" charset="-78"/>
              </a:rPr>
              <a:t>Volume of bleed was only reported in 2/21 cases in the second audit but interestingly  this only changed the score for 3 patients and would not have altered any decisions</a:t>
            </a:r>
          </a:p>
          <a:p>
            <a:pPr marL="457200" lvl="0" indent="-457200" algn="just">
              <a:lnSpc>
                <a:spcPct val="150000"/>
              </a:lnSpc>
              <a:buFontTx/>
              <a:buChar char="-"/>
            </a:pPr>
            <a:r>
              <a:rPr lang="en-GB" sz="3200" dirty="0">
                <a:latin typeface="Noto Nastaliq Urdu" panose="020B0502040504020204" pitchFamily="34" charset="-78"/>
                <a:cs typeface="Noto Nastaliq Urdu" panose="020B0502040504020204" pitchFamily="34" charset="-78"/>
              </a:rPr>
              <a:t>Anticoagulant reversal/vitamin K use needs a lot of improvement</a:t>
            </a:r>
          </a:p>
          <a:p>
            <a:pPr lvl="0" algn="just">
              <a:lnSpc>
                <a:spcPct val="150000"/>
              </a:lnSpc>
              <a:buNone/>
            </a:pPr>
            <a:r>
              <a:rPr lang="en-GB" sz="3200" dirty="0">
                <a:latin typeface="Noto Nastaliq Urdu" panose="020B0502040504020204" pitchFamily="34" charset="-78"/>
                <a:cs typeface="Noto Nastaliq Urdu" panose="020B0502040504020204" pitchFamily="34" charset="-78"/>
              </a:rPr>
              <a:t>From this audit we upgraded our pathway and added a specific GTN infusion chart to ensure regular monitoring of BP in these patients as well as a catered antihypertensive guide on blink. </a:t>
            </a:r>
          </a:p>
        </p:txBody>
      </p:sp>
      <p:sp>
        <p:nvSpPr>
          <p:cNvPr id="16" name="Rectangle 8">
            <a:extLst>
              <a:ext uri="{FF2B5EF4-FFF2-40B4-BE49-F238E27FC236}">
                <a16:creationId xmlns:a16="http://schemas.microsoft.com/office/drawing/2014/main" id="{E39D1A9D-4569-1444-A620-FD4017D7AE23}"/>
              </a:ext>
            </a:extLst>
          </p:cNvPr>
          <p:cNvSpPr>
            <a:spLocks noChangeArrowheads="1"/>
          </p:cNvSpPr>
          <p:nvPr/>
        </p:nvSpPr>
        <p:spPr bwMode="auto">
          <a:xfrm>
            <a:off x="785371" y="19358858"/>
            <a:ext cx="9222445" cy="38107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318000">
              <a:spcBef>
                <a:spcPct val="20000"/>
              </a:spcBef>
              <a:buChar char="•"/>
              <a:defRPr sz="15300">
                <a:solidFill>
                  <a:schemeClr val="tx1"/>
                </a:solidFill>
                <a:latin typeface="Arial" panose="020B0604020202020204" pitchFamily="34" charset="0"/>
              </a:defRPr>
            </a:lvl1pPr>
            <a:lvl2pPr marL="379413" indent="-360363"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lvl="0" algn="just">
              <a:lnSpc>
                <a:spcPct val="150000"/>
              </a:lnSpc>
              <a:buNone/>
            </a:pPr>
            <a:r>
              <a:rPr lang="en-GB" sz="3400" dirty="0">
                <a:latin typeface="Noto Nastaliq Urdu" panose="020B0502040504020204" pitchFamily="34" charset="-78"/>
                <a:cs typeface="Noto Nastaliq Urdu" panose="020B0502040504020204" pitchFamily="34" charset="-78"/>
              </a:rPr>
              <a:t>We conducted an audit loop of  spontaneous ICH management in the department.  Below is the timeline of our  project from the beginning of the baseline audit to our findings so far. </a:t>
            </a:r>
            <a:br>
              <a:rPr lang="en-GB" sz="3200" dirty="0"/>
            </a:br>
            <a:endParaRPr lang="en-GB" sz="3200" dirty="0">
              <a:latin typeface="Noto Nastaliq Urdu" panose="020B0502040504020204" pitchFamily="34" charset="-78"/>
              <a:cs typeface="Noto Nastaliq Urdu" panose="020B0502040504020204" pitchFamily="34" charset="-78"/>
            </a:endParaRPr>
          </a:p>
        </p:txBody>
      </p:sp>
      <p:sp>
        <p:nvSpPr>
          <p:cNvPr id="3" name="TextBox 2">
            <a:extLst>
              <a:ext uri="{FF2B5EF4-FFF2-40B4-BE49-F238E27FC236}">
                <a16:creationId xmlns:a16="http://schemas.microsoft.com/office/drawing/2014/main" id="{8D153606-5767-504C-99B5-D3D1506DE809}"/>
              </a:ext>
            </a:extLst>
          </p:cNvPr>
          <p:cNvSpPr txBox="1"/>
          <p:nvPr/>
        </p:nvSpPr>
        <p:spPr>
          <a:xfrm>
            <a:off x="756764" y="3739402"/>
            <a:ext cx="9321736" cy="707886"/>
          </a:xfrm>
          <a:prstGeom prst="rect">
            <a:avLst/>
          </a:prstGeom>
          <a:solidFill>
            <a:srgbClr val="ED7D30"/>
          </a:solidFill>
        </p:spPr>
        <p:txBody>
          <a:bodyPr wrap="square" rtlCol="0">
            <a:spAutoFit/>
          </a:bodyPr>
          <a:lstStyle/>
          <a:p>
            <a:r>
              <a:rPr lang="en-US" sz="4000" b="1" dirty="0">
                <a:solidFill>
                  <a:schemeClr val="bg1"/>
                </a:solidFill>
                <a:latin typeface="Noto Sans Hanunoo" panose="020B0502040504020204" pitchFamily="34" charset="0"/>
              </a:rPr>
              <a:t>Introduction</a:t>
            </a:r>
          </a:p>
        </p:txBody>
      </p:sp>
      <p:sp>
        <p:nvSpPr>
          <p:cNvPr id="24" name="TextBox 23">
            <a:extLst>
              <a:ext uri="{FF2B5EF4-FFF2-40B4-BE49-F238E27FC236}">
                <a16:creationId xmlns:a16="http://schemas.microsoft.com/office/drawing/2014/main" id="{EF31C562-66CE-BD42-98CE-4D8ECD75E396}"/>
              </a:ext>
            </a:extLst>
          </p:cNvPr>
          <p:cNvSpPr txBox="1"/>
          <p:nvPr/>
        </p:nvSpPr>
        <p:spPr>
          <a:xfrm>
            <a:off x="756764" y="18407545"/>
            <a:ext cx="9321736" cy="707886"/>
          </a:xfrm>
          <a:prstGeom prst="rect">
            <a:avLst/>
          </a:prstGeom>
          <a:solidFill>
            <a:srgbClr val="FFBF00"/>
          </a:solidFill>
        </p:spPr>
        <p:txBody>
          <a:bodyPr wrap="square" rtlCol="0">
            <a:spAutoFit/>
          </a:bodyPr>
          <a:lstStyle/>
          <a:p>
            <a:r>
              <a:rPr lang="en-US" sz="4000" b="1" dirty="0">
                <a:solidFill>
                  <a:schemeClr val="bg1"/>
                </a:solidFill>
                <a:latin typeface="Noto Sans Hanunoo" panose="020B0502040504020204" pitchFamily="34" charset="0"/>
              </a:rPr>
              <a:t>Methods</a:t>
            </a:r>
          </a:p>
        </p:txBody>
      </p:sp>
      <p:sp>
        <p:nvSpPr>
          <p:cNvPr id="25" name="TextBox 24">
            <a:extLst>
              <a:ext uri="{FF2B5EF4-FFF2-40B4-BE49-F238E27FC236}">
                <a16:creationId xmlns:a16="http://schemas.microsoft.com/office/drawing/2014/main" id="{B664E2B4-0E8F-D942-B1C2-81AA8D844B7D}"/>
              </a:ext>
            </a:extLst>
          </p:cNvPr>
          <p:cNvSpPr txBox="1"/>
          <p:nvPr/>
        </p:nvSpPr>
        <p:spPr>
          <a:xfrm>
            <a:off x="694904" y="34217168"/>
            <a:ext cx="9251052" cy="707886"/>
          </a:xfrm>
          <a:prstGeom prst="rect">
            <a:avLst/>
          </a:prstGeom>
          <a:solidFill>
            <a:srgbClr val="E76587">
              <a:alpha val="79000"/>
            </a:srgbClr>
          </a:solidFill>
        </p:spPr>
        <p:txBody>
          <a:bodyPr wrap="square" rtlCol="0">
            <a:spAutoFit/>
          </a:bodyPr>
          <a:lstStyle/>
          <a:p>
            <a:r>
              <a:rPr lang="en-US" sz="4000" b="1" dirty="0">
                <a:solidFill>
                  <a:schemeClr val="bg1"/>
                </a:solidFill>
                <a:latin typeface="Noto Sans Hanunoo" panose="020B0502040504020204" pitchFamily="34" charset="0"/>
              </a:rPr>
              <a:t>Results</a:t>
            </a:r>
          </a:p>
        </p:txBody>
      </p:sp>
      <p:sp>
        <p:nvSpPr>
          <p:cNvPr id="39" name="Rectangle 8">
            <a:extLst>
              <a:ext uri="{FF2B5EF4-FFF2-40B4-BE49-F238E27FC236}">
                <a16:creationId xmlns:a16="http://schemas.microsoft.com/office/drawing/2014/main" id="{04B821DE-B1A5-E84A-BAA8-B989FF5C5218}"/>
              </a:ext>
            </a:extLst>
          </p:cNvPr>
          <p:cNvSpPr>
            <a:spLocks noChangeArrowheads="1"/>
          </p:cNvSpPr>
          <p:nvPr/>
        </p:nvSpPr>
        <p:spPr bwMode="auto">
          <a:xfrm>
            <a:off x="10631789" y="3640054"/>
            <a:ext cx="10213255" cy="293858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318000">
              <a:spcBef>
                <a:spcPct val="20000"/>
              </a:spcBef>
              <a:buChar char="•"/>
              <a:defRPr sz="15300">
                <a:solidFill>
                  <a:schemeClr val="tx1"/>
                </a:solidFill>
                <a:latin typeface="Arial" panose="020B0604020202020204" pitchFamily="34" charset="0"/>
              </a:defRPr>
            </a:lvl1pPr>
            <a:lvl2pPr marL="379413" indent="-360363" defTabSz="4318000">
              <a:spcBef>
                <a:spcPct val="20000"/>
              </a:spcBef>
              <a:buChar char="–"/>
              <a:defRPr sz="13200">
                <a:solidFill>
                  <a:schemeClr val="tx1"/>
                </a:solidFill>
                <a:latin typeface="Arial" panose="020B0604020202020204" pitchFamily="34" charset="0"/>
              </a:defRPr>
            </a:lvl2pPr>
            <a:lvl3pPr marL="1143000" indent="-228600" defTabSz="4318000">
              <a:spcBef>
                <a:spcPct val="20000"/>
              </a:spcBef>
              <a:buChar char="•"/>
              <a:defRPr sz="11200">
                <a:solidFill>
                  <a:schemeClr val="tx1"/>
                </a:solidFill>
                <a:latin typeface="Arial" panose="020B0604020202020204" pitchFamily="34" charset="0"/>
              </a:defRPr>
            </a:lvl3pPr>
            <a:lvl4pPr marL="1600200" indent="-228600" defTabSz="4318000">
              <a:spcBef>
                <a:spcPct val="20000"/>
              </a:spcBef>
              <a:buChar char="–"/>
              <a:defRPr sz="9500">
                <a:solidFill>
                  <a:schemeClr val="tx1"/>
                </a:solidFill>
                <a:latin typeface="Arial" panose="020B0604020202020204" pitchFamily="34" charset="0"/>
              </a:defRPr>
            </a:lvl4pPr>
            <a:lvl5pPr marL="2057400" indent="-228600" defTabSz="4318000">
              <a:spcBef>
                <a:spcPct val="20000"/>
              </a:spcBef>
              <a:buChar char="»"/>
              <a:defRPr sz="9500">
                <a:solidFill>
                  <a:schemeClr val="tx1"/>
                </a:solidFill>
                <a:latin typeface="Arial" panose="020B0604020202020204" pitchFamily="34" charset="0"/>
              </a:defRPr>
            </a:lvl5pPr>
            <a:lvl6pPr marL="25146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6pPr>
            <a:lvl7pPr marL="29718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7pPr>
            <a:lvl8pPr marL="34290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8pPr>
            <a:lvl9pPr marL="3886200" indent="-228600" defTabSz="4318000" eaLnBrk="0" fontAlgn="base" hangingPunct="0">
              <a:spcBef>
                <a:spcPct val="20000"/>
              </a:spcBef>
              <a:spcAft>
                <a:spcPct val="0"/>
              </a:spcAft>
              <a:buChar char="»"/>
              <a:defRPr sz="9500">
                <a:solidFill>
                  <a:schemeClr val="tx1"/>
                </a:solidFill>
                <a:latin typeface="Arial" panose="020B0604020202020204" pitchFamily="34" charset="0"/>
              </a:defRPr>
            </a:lvl9pPr>
          </a:lstStyle>
          <a:p>
            <a:pPr lvl="0" algn="just">
              <a:lnSpc>
                <a:spcPct val="150000"/>
              </a:lnSpc>
              <a:buNone/>
            </a:pPr>
            <a:r>
              <a:rPr lang="en-GB" sz="3400" b="1" i="1" u="sng" dirty="0">
                <a:latin typeface="Noto Nastaliq Urdu" panose="020B0502040504020204" pitchFamily="34" charset="-78"/>
                <a:cs typeface="Noto Nastaliq Urdu" panose="020B0502040504020204" pitchFamily="34" charset="-78"/>
              </a:rPr>
              <a:t>Second audit findings </a:t>
            </a:r>
          </a:p>
          <a:p>
            <a:pPr lvl="0" algn="just">
              <a:lnSpc>
                <a:spcPct val="150000"/>
              </a:lnSpc>
              <a:buNone/>
            </a:pPr>
            <a:r>
              <a:rPr lang="en-GB" sz="3400" dirty="0">
                <a:latin typeface="Noto Nastaliq Urdu" panose="020B0502040504020204" pitchFamily="34" charset="-78"/>
                <a:cs typeface="Noto Nastaliq Urdu" panose="020B0502040504020204" pitchFamily="34" charset="-78"/>
              </a:rPr>
              <a:t>The intervention from the first audit was the implementation of the first version of our ED spontaneous ICH pathway proforma which highlighted the key outcomes from the NICE 2019 guidelines with input from the NHS Lothian guide. </a:t>
            </a:r>
          </a:p>
          <a:p>
            <a:pPr lvl="0" algn="just">
              <a:lnSpc>
                <a:spcPct val="150000"/>
              </a:lnSpc>
              <a:buNone/>
            </a:pPr>
            <a:endParaRPr lang="en-GB" sz="1400" dirty="0">
              <a:latin typeface="Noto Nastaliq Urdu" panose="020B0502040504020204" pitchFamily="34" charset="-78"/>
              <a:cs typeface="Noto Nastaliq Urdu" panose="020B0502040504020204" pitchFamily="34" charset="-78"/>
            </a:endParaRPr>
          </a:p>
          <a:p>
            <a:pPr lvl="0" algn="just">
              <a:lnSpc>
                <a:spcPct val="150000"/>
              </a:lnSpc>
              <a:buNone/>
            </a:pPr>
            <a:r>
              <a:rPr lang="en-GB" sz="3400" dirty="0">
                <a:latin typeface="Noto Nastaliq Urdu" panose="020B0502040504020204" pitchFamily="34" charset="-78"/>
                <a:cs typeface="Noto Nastaliq Urdu" panose="020B0502040504020204" pitchFamily="34" charset="-78"/>
              </a:rPr>
              <a:t>1. As seen in figure 1 below, of the 20 patients  in the second audit, 81% of those who were actively treated were discharged either ear or back to baseline function. This emphasised the importance of timely and effective treatment to reduce the chances of devastating outcomes for our patients. </a:t>
            </a:r>
          </a:p>
          <a:p>
            <a:pPr lvl="0"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600" dirty="0">
              <a:latin typeface="Noto Nastaliq Urdu" panose="020B0502040504020204" pitchFamily="34" charset="-78"/>
              <a:cs typeface="Noto Nastaliq Urdu" panose="020B0502040504020204" pitchFamily="34" charset="-78"/>
            </a:endParaRPr>
          </a:p>
          <a:p>
            <a:pPr algn="ctr">
              <a:lnSpc>
                <a:spcPct val="150000"/>
              </a:lnSpc>
              <a:buNone/>
            </a:pPr>
            <a:endParaRPr lang="en-GB" sz="3200" dirty="0">
              <a:latin typeface="Noto Nastaliq Urdu" panose="020B0502040504020204" pitchFamily="34" charset="-78"/>
              <a:cs typeface="Noto Nastaliq Urdu" panose="020B0502040504020204" pitchFamily="34" charset="-78"/>
            </a:endParaRPr>
          </a:p>
          <a:p>
            <a:pPr algn="ctr">
              <a:lnSpc>
                <a:spcPct val="150000"/>
              </a:lnSpc>
              <a:buNone/>
            </a:pPr>
            <a:endParaRPr lang="en-GB" sz="3200" dirty="0">
              <a:latin typeface="Noto Nastaliq Urdu" panose="020B0502040504020204" pitchFamily="34" charset="-78"/>
              <a:cs typeface="Noto Nastaliq Urdu" panose="020B0502040504020204" pitchFamily="34" charset="-78"/>
            </a:endParaRPr>
          </a:p>
          <a:p>
            <a:pPr algn="ctr">
              <a:lnSpc>
                <a:spcPct val="150000"/>
              </a:lnSpc>
              <a:buNone/>
            </a:pPr>
            <a:endParaRPr lang="en-GB" sz="3200" dirty="0">
              <a:latin typeface="Noto Nastaliq Urdu" panose="020B0502040504020204" pitchFamily="34" charset="-78"/>
              <a:cs typeface="Noto Nastaliq Urdu" panose="020B0502040504020204" pitchFamily="34" charset="-78"/>
            </a:endParaRPr>
          </a:p>
          <a:p>
            <a:pPr algn="ctr">
              <a:lnSpc>
                <a:spcPct val="150000"/>
              </a:lnSpc>
              <a:buNone/>
            </a:pPr>
            <a:endParaRPr lang="en-GB" sz="1600" dirty="0">
              <a:latin typeface="Noto Nastaliq Urdu" panose="020B0502040504020204" pitchFamily="34" charset="-78"/>
              <a:cs typeface="Noto Nastaliq Urdu" panose="020B0502040504020204" pitchFamily="34" charset="-78"/>
            </a:endParaRPr>
          </a:p>
          <a:p>
            <a:pPr algn="just">
              <a:lnSpc>
                <a:spcPct val="150000"/>
              </a:lnSpc>
              <a:buNone/>
            </a:pPr>
            <a:r>
              <a:rPr lang="en-GB" sz="3400" dirty="0">
                <a:latin typeface="Noto Nastaliq Urdu" panose="020B0502040504020204" pitchFamily="34" charset="-78"/>
                <a:cs typeface="Noto Nastaliq Urdu" panose="020B0502040504020204" pitchFamily="34" charset="-78"/>
              </a:rPr>
              <a:t>2. In figure 2 we compare the treatments received in each audit.  In the second round there was a three-fold increase in the number of patients started on GTN infusion. In the first audit 8 patients were not treated at all (this does not include those who were palliated). Whereas in the second  audit all patients were either actively treated or palliated. </a:t>
            </a: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a:p>
            <a:pPr algn="just">
              <a:lnSpc>
                <a:spcPct val="150000"/>
              </a:lnSpc>
              <a:buNone/>
            </a:pPr>
            <a:endParaRPr lang="en-GB" sz="800" dirty="0">
              <a:latin typeface="Noto Nastaliq Urdu" panose="020B0502040504020204" pitchFamily="34" charset="-78"/>
              <a:cs typeface="Noto Nastaliq Urdu" panose="020B0502040504020204" pitchFamily="34" charset="-78"/>
            </a:endParaRPr>
          </a:p>
          <a:p>
            <a:pPr algn="just">
              <a:lnSpc>
                <a:spcPct val="150000"/>
              </a:lnSpc>
              <a:buNone/>
            </a:pPr>
            <a:r>
              <a:rPr lang="en-GB" sz="3400" dirty="0">
                <a:latin typeface="Noto Nastaliq Urdu" charset="-78"/>
                <a:ea typeface="Noto Nastaliq Urdu" charset="-78"/>
                <a:cs typeface="Noto Nastaliq Urdu" charset="-78"/>
              </a:rPr>
              <a:t>3.  Figure 3 compares the systolic BP of each patient in each audit round. It shows us that while we saw improvement in lowering blood pressure we are still a long way off achieving NICE targets. </a:t>
            </a:r>
          </a:p>
          <a:p>
            <a:pPr algn="just">
              <a:lnSpc>
                <a:spcPct val="150000"/>
              </a:lnSpc>
              <a:buNone/>
            </a:pPr>
            <a:endParaRPr lang="en-GB" sz="3400" dirty="0">
              <a:latin typeface="Noto Nastaliq Urdu" panose="020B0502040504020204" pitchFamily="34" charset="-78"/>
              <a:cs typeface="Noto Nastaliq Urdu" panose="020B0502040504020204" pitchFamily="34" charset="-78"/>
            </a:endParaRPr>
          </a:p>
        </p:txBody>
      </p:sp>
      <p:pic>
        <p:nvPicPr>
          <p:cNvPr id="34" name="Google Shape;347;p33">
            <a:extLst>
              <a:ext uri="{FF2B5EF4-FFF2-40B4-BE49-F238E27FC236}">
                <a16:creationId xmlns:a16="http://schemas.microsoft.com/office/drawing/2014/main" id="{3B499297-A068-7F42-AEAC-CC9DD47BF423}"/>
              </a:ext>
            </a:extLst>
          </p:cNvPr>
          <p:cNvPicPr preferRelativeResize="0"/>
          <p:nvPr/>
        </p:nvPicPr>
        <p:blipFill rotWithShape="1">
          <a:blip r:embed="rId3">
            <a:alphaModFix/>
          </a:blip>
          <a:srcRect t="5863"/>
          <a:stretch/>
        </p:blipFill>
        <p:spPr>
          <a:xfrm>
            <a:off x="10842443" y="14284114"/>
            <a:ext cx="9962193" cy="3701503"/>
          </a:xfrm>
          <a:prstGeom prst="rect">
            <a:avLst/>
          </a:prstGeom>
          <a:noFill/>
          <a:ln>
            <a:solidFill>
              <a:schemeClr val="accent1"/>
            </a:solidFill>
          </a:ln>
        </p:spPr>
      </p:pic>
      <p:pic>
        <p:nvPicPr>
          <p:cNvPr id="10" name="Picture 9">
            <a:extLst>
              <a:ext uri="{FF2B5EF4-FFF2-40B4-BE49-F238E27FC236}">
                <a16:creationId xmlns:a16="http://schemas.microsoft.com/office/drawing/2014/main" id="{DDF556E6-350E-8549-9285-DF48AF76B7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01933" y="33054880"/>
            <a:ext cx="9945048" cy="4753510"/>
          </a:xfrm>
          <a:prstGeom prst="rect">
            <a:avLst/>
          </a:prstGeom>
        </p:spPr>
      </p:pic>
      <p:pic>
        <p:nvPicPr>
          <p:cNvPr id="14" name="Picture 13">
            <a:extLst>
              <a:ext uri="{FF2B5EF4-FFF2-40B4-BE49-F238E27FC236}">
                <a16:creationId xmlns:a16="http://schemas.microsoft.com/office/drawing/2014/main" id="{1B0BF50B-A64F-3345-9FB2-97838CD371AD}"/>
              </a:ext>
            </a:extLst>
          </p:cNvPr>
          <p:cNvPicPr>
            <a:picLocks noChangeAspect="1"/>
          </p:cNvPicPr>
          <p:nvPr/>
        </p:nvPicPr>
        <p:blipFill rotWithShape="1">
          <a:blip r:embed="rId5">
            <a:extLst>
              <a:ext uri="{28A0092B-C50C-407E-A947-70E740481C1C}">
                <a14:useLocalDpi xmlns:a14="http://schemas.microsoft.com/office/drawing/2010/main" val="0"/>
              </a:ext>
            </a:extLst>
          </a:blip>
          <a:srcRect r="224"/>
          <a:stretch/>
        </p:blipFill>
        <p:spPr>
          <a:xfrm>
            <a:off x="10642886" y="37990244"/>
            <a:ext cx="10245144" cy="4883360"/>
          </a:xfrm>
          <a:prstGeom prst="rect">
            <a:avLst/>
          </a:prstGeom>
        </p:spPr>
      </p:pic>
      <p:sp>
        <p:nvSpPr>
          <p:cNvPr id="18" name="TextBox 17">
            <a:extLst>
              <a:ext uri="{FF2B5EF4-FFF2-40B4-BE49-F238E27FC236}">
                <a16:creationId xmlns:a16="http://schemas.microsoft.com/office/drawing/2014/main" id="{25A5053B-8CE1-6749-806F-70C23A091B00}"/>
              </a:ext>
            </a:extLst>
          </p:cNvPr>
          <p:cNvSpPr txBox="1"/>
          <p:nvPr/>
        </p:nvSpPr>
        <p:spPr>
          <a:xfrm>
            <a:off x="12836069" y="13831793"/>
            <a:ext cx="6193042" cy="461665"/>
          </a:xfrm>
          <a:prstGeom prst="rect">
            <a:avLst/>
          </a:prstGeom>
          <a:noFill/>
        </p:spPr>
        <p:txBody>
          <a:bodyPr wrap="none" rtlCol="0">
            <a:spAutoFit/>
          </a:bodyPr>
          <a:lstStyle/>
          <a:p>
            <a:r>
              <a:rPr lang="en-US" sz="2400" u="sng" dirty="0">
                <a:latin typeface="Noto Nastaliq Urdu" panose="020B0502040504020204" pitchFamily="34" charset="-78"/>
                <a:cs typeface="Noto Nastaliq Urdu" panose="020B0502040504020204" pitchFamily="34" charset="-78"/>
              </a:rPr>
              <a:t>Figure 3: Patient outcomes in Second Audit N=20 </a:t>
            </a:r>
          </a:p>
        </p:txBody>
      </p:sp>
      <p:sp>
        <p:nvSpPr>
          <p:cNvPr id="20" name="Rectangle 19">
            <a:extLst>
              <a:ext uri="{FF2B5EF4-FFF2-40B4-BE49-F238E27FC236}">
                <a16:creationId xmlns:a16="http://schemas.microsoft.com/office/drawing/2014/main" id="{81DEC395-78D7-A446-BF72-D255047A92F1}"/>
              </a:ext>
            </a:extLst>
          </p:cNvPr>
          <p:cNvSpPr/>
          <p:nvPr/>
        </p:nvSpPr>
        <p:spPr bwMode="auto">
          <a:xfrm>
            <a:off x="10591378" y="13556070"/>
            <a:ext cx="10253667" cy="46576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124A31AB-5453-1545-80EF-4343D0940BA1}"/>
              </a:ext>
            </a:extLst>
          </p:cNvPr>
          <p:cNvSpPr/>
          <p:nvPr/>
        </p:nvSpPr>
        <p:spPr bwMode="auto">
          <a:xfrm>
            <a:off x="10642886" y="23275053"/>
            <a:ext cx="10202158" cy="522234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pic>
        <p:nvPicPr>
          <p:cNvPr id="22" name="Picture 21" descr="Chart, bar chart&#10;&#10;Description automatically generated">
            <a:extLst>
              <a:ext uri="{FF2B5EF4-FFF2-40B4-BE49-F238E27FC236}">
                <a16:creationId xmlns:a16="http://schemas.microsoft.com/office/drawing/2014/main" id="{6BD31954-5B26-F846-8CF2-FEC27DC979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01933" y="23998294"/>
            <a:ext cx="9915314" cy="4499105"/>
          </a:xfrm>
          <a:prstGeom prst="rect">
            <a:avLst/>
          </a:prstGeom>
        </p:spPr>
      </p:pic>
      <p:sp>
        <p:nvSpPr>
          <p:cNvPr id="58" name="TextBox 57">
            <a:extLst>
              <a:ext uri="{FF2B5EF4-FFF2-40B4-BE49-F238E27FC236}">
                <a16:creationId xmlns:a16="http://schemas.microsoft.com/office/drawing/2014/main" id="{05032551-AAC8-6F4F-8717-FB2951040865}"/>
              </a:ext>
            </a:extLst>
          </p:cNvPr>
          <p:cNvSpPr txBox="1"/>
          <p:nvPr/>
        </p:nvSpPr>
        <p:spPr>
          <a:xfrm>
            <a:off x="10981025" y="23433108"/>
            <a:ext cx="9540432" cy="461665"/>
          </a:xfrm>
          <a:prstGeom prst="rect">
            <a:avLst/>
          </a:prstGeom>
          <a:noFill/>
        </p:spPr>
        <p:txBody>
          <a:bodyPr wrap="none" rtlCol="0">
            <a:spAutoFit/>
          </a:bodyPr>
          <a:lstStyle/>
          <a:p>
            <a:r>
              <a:rPr lang="en-US" sz="2400" u="sng" dirty="0">
                <a:latin typeface="Noto Nastaliq Urdu" panose="020B0502040504020204" pitchFamily="34" charset="-78"/>
                <a:cs typeface="Noto Nastaliq Urdu" panose="020B0502040504020204" pitchFamily="34" charset="-78"/>
              </a:rPr>
              <a:t>Figure 2: Treatments patients’ received in A&amp;E in both first and second audits  </a:t>
            </a:r>
          </a:p>
        </p:txBody>
      </p:sp>
      <p:sp>
        <p:nvSpPr>
          <p:cNvPr id="59" name="Rectangle 58">
            <a:extLst>
              <a:ext uri="{FF2B5EF4-FFF2-40B4-BE49-F238E27FC236}">
                <a16:creationId xmlns:a16="http://schemas.microsoft.com/office/drawing/2014/main" id="{01ABDB6E-5EC1-024E-A05E-69D658B83CC9}"/>
              </a:ext>
            </a:extLst>
          </p:cNvPr>
          <p:cNvSpPr/>
          <p:nvPr/>
        </p:nvSpPr>
        <p:spPr bwMode="auto">
          <a:xfrm>
            <a:off x="10631789" y="31820191"/>
            <a:ext cx="10236825" cy="1112168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60" name="TextBox 59">
            <a:extLst>
              <a:ext uri="{FF2B5EF4-FFF2-40B4-BE49-F238E27FC236}">
                <a16:creationId xmlns:a16="http://schemas.microsoft.com/office/drawing/2014/main" id="{907055E2-5621-AB49-860E-D11C3AABFCDC}"/>
              </a:ext>
            </a:extLst>
          </p:cNvPr>
          <p:cNvSpPr txBox="1"/>
          <p:nvPr/>
        </p:nvSpPr>
        <p:spPr>
          <a:xfrm>
            <a:off x="11047791" y="32095692"/>
            <a:ext cx="9769598" cy="461665"/>
          </a:xfrm>
          <a:prstGeom prst="rect">
            <a:avLst/>
          </a:prstGeom>
          <a:noFill/>
        </p:spPr>
        <p:txBody>
          <a:bodyPr wrap="none" rtlCol="0">
            <a:spAutoFit/>
          </a:bodyPr>
          <a:lstStyle/>
          <a:p>
            <a:r>
              <a:rPr lang="en-US" sz="2400" u="sng" dirty="0">
                <a:latin typeface="Noto Nastaliq Urdu" panose="020B0502040504020204" pitchFamily="34" charset="-78"/>
                <a:cs typeface="Noto Nastaliq Urdu" panose="020B0502040504020204" pitchFamily="34" charset="-78"/>
              </a:rPr>
              <a:t>Figure 3: SBP of each patient in audit 1 (top figure)  and  audit 2 (bottom figure)  </a:t>
            </a:r>
          </a:p>
        </p:txBody>
      </p:sp>
      <p:sp>
        <p:nvSpPr>
          <p:cNvPr id="61" name="TextBox 60">
            <a:extLst>
              <a:ext uri="{FF2B5EF4-FFF2-40B4-BE49-F238E27FC236}">
                <a16:creationId xmlns:a16="http://schemas.microsoft.com/office/drawing/2014/main" id="{97D103C1-D210-4D43-A846-5C748E70D8DC}"/>
              </a:ext>
            </a:extLst>
          </p:cNvPr>
          <p:cNvSpPr txBox="1"/>
          <p:nvPr/>
        </p:nvSpPr>
        <p:spPr>
          <a:xfrm>
            <a:off x="21531375" y="28497399"/>
            <a:ext cx="9839011" cy="707886"/>
          </a:xfrm>
          <a:prstGeom prst="rect">
            <a:avLst/>
          </a:prstGeom>
          <a:solidFill>
            <a:srgbClr val="70AE47"/>
          </a:solidFill>
        </p:spPr>
        <p:txBody>
          <a:bodyPr wrap="square" rtlCol="0">
            <a:spAutoFit/>
          </a:bodyPr>
          <a:lstStyle/>
          <a:p>
            <a:r>
              <a:rPr lang="en-US" sz="4000" b="1" dirty="0">
                <a:solidFill>
                  <a:schemeClr val="bg1"/>
                </a:solidFill>
                <a:latin typeface="Noto Sans Hanunoo" panose="020B0502040504020204" pitchFamily="34" charset="0"/>
              </a:rPr>
              <a:t>Discussion &amp; Conclusion </a:t>
            </a:r>
          </a:p>
        </p:txBody>
      </p:sp>
      <p:sp>
        <p:nvSpPr>
          <p:cNvPr id="2" name="TextBox 1">
            <a:extLst>
              <a:ext uri="{FF2B5EF4-FFF2-40B4-BE49-F238E27FC236}">
                <a16:creationId xmlns:a16="http://schemas.microsoft.com/office/drawing/2014/main" id="{E58AD376-B971-AB43-8C53-8B9A07DF3EE5}"/>
              </a:ext>
            </a:extLst>
          </p:cNvPr>
          <p:cNvSpPr txBox="1"/>
          <p:nvPr/>
        </p:nvSpPr>
        <p:spPr>
          <a:xfrm>
            <a:off x="-6583680" y="38221920"/>
            <a:ext cx="184731" cy="723275"/>
          </a:xfrm>
          <a:prstGeom prst="rect">
            <a:avLst/>
          </a:prstGeom>
          <a:noFill/>
        </p:spPr>
        <p:txBody>
          <a:bodyPr wrap="none" rtlCol="0">
            <a:spAutoFit/>
          </a:bodyPr>
          <a:lstStyle/>
          <a:p>
            <a:endParaRPr lang="en-US"/>
          </a:p>
        </p:txBody>
      </p:sp>
      <p:sp>
        <p:nvSpPr>
          <p:cNvPr id="5" name="TextBox 4"/>
          <p:cNvSpPr txBox="1"/>
          <p:nvPr/>
        </p:nvSpPr>
        <p:spPr>
          <a:xfrm>
            <a:off x="21438742" y="3470607"/>
            <a:ext cx="9839011" cy="24805124"/>
          </a:xfrm>
          <a:prstGeom prst="rect">
            <a:avLst/>
          </a:prstGeom>
          <a:noFill/>
        </p:spPr>
        <p:txBody>
          <a:bodyPr wrap="square" rtlCol="0">
            <a:spAutoFit/>
          </a:bodyPr>
          <a:lstStyle/>
          <a:p>
            <a:pPr eaLnBrk="1" hangingPunct="1">
              <a:lnSpc>
                <a:spcPct val="150000"/>
              </a:lnSpc>
              <a:spcAft>
                <a:spcPct val="30000"/>
              </a:spcAft>
            </a:pPr>
            <a:r>
              <a:rPr lang="en-GB" sz="3400" b="1" i="1" u="sng" dirty="0">
                <a:latin typeface="Noto Nastaliq Urdu" charset="-78"/>
                <a:ea typeface="Noto Nastaliq Urdu" charset="-78"/>
                <a:cs typeface="Noto Nastaliq Urdu" charset="-78"/>
              </a:rPr>
              <a:t>ICH Score</a:t>
            </a: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endParaRPr lang="en-GB" sz="3400" dirty="0">
              <a:latin typeface="Noto Nastaliq Urdu" charset="-78"/>
              <a:ea typeface="Noto Nastaliq Urdu" charset="-78"/>
              <a:cs typeface="Noto Nastaliq Urdu" charset="-78"/>
            </a:endParaRPr>
          </a:p>
          <a:p>
            <a:pPr eaLnBrk="1" hangingPunct="1">
              <a:lnSpc>
                <a:spcPct val="150000"/>
              </a:lnSpc>
              <a:spcAft>
                <a:spcPct val="30000"/>
              </a:spcAft>
            </a:pPr>
            <a:endParaRPr lang="en-GB" sz="3400" b="1" i="1" u="sng" dirty="0">
              <a:latin typeface="Noto Nastaliq Urdu" charset="-78"/>
              <a:ea typeface="Noto Nastaliq Urdu" charset="-78"/>
              <a:cs typeface="Noto Nastaliq Urdu" charset="-78"/>
            </a:endParaRPr>
          </a:p>
          <a:p>
            <a:pPr eaLnBrk="1" hangingPunct="1">
              <a:lnSpc>
                <a:spcPct val="150000"/>
              </a:lnSpc>
              <a:spcAft>
                <a:spcPct val="30000"/>
              </a:spcAft>
            </a:pPr>
            <a:r>
              <a:rPr lang="en-GB" sz="3400" b="1" i="1" u="sng" dirty="0">
                <a:latin typeface="Noto Nastaliq Urdu" charset="-78"/>
                <a:ea typeface="Noto Nastaliq Urdu" charset="-78"/>
                <a:cs typeface="Noto Nastaliq Urdu" charset="-78"/>
              </a:rPr>
              <a:t>Survey findings </a:t>
            </a:r>
          </a:p>
          <a:p>
            <a:pPr eaLnBrk="1" hangingPunct="1">
              <a:lnSpc>
                <a:spcPct val="150000"/>
              </a:lnSpc>
              <a:spcAft>
                <a:spcPct val="30000"/>
              </a:spcAft>
            </a:pPr>
            <a:endParaRPr lang="en-GB" sz="3400" dirty="0">
              <a:latin typeface="Noto Nastaliq Urdu" charset="-78"/>
              <a:ea typeface="Noto Nastaliq Urdu" charset="-78"/>
              <a:cs typeface="Noto Nastaliq Urdu" charset="-78"/>
            </a:endParaRPr>
          </a:p>
          <a:p>
            <a:pPr eaLnBrk="1" hangingPunct="1">
              <a:lnSpc>
                <a:spcPct val="150000"/>
              </a:lnSpc>
              <a:spcAft>
                <a:spcPct val="30000"/>
              </a:spcAft>
            </a:pPr>
            <a:endParaRPr lang="en-GB" sz="3400" dirty="0">
              <a:latin typeface="Noto Nastaliq Urdu" charset="-78"/>
              <a:ea typeface="Noto Nastaliq Urdu" charset="-78"/>
              <a:cs typeface="Noto Nastaliq Urdu" charset="-78"/>
            </a:endParaRPr>
          </a:p>
          <a:p>
            <a:pPr eaLnBrk="1" hangingPunct="1">
              <a:lnSpc>
                <a:spcPct val="150000"/>
              </a:lnSpc>
              <a:spcAft>
                <a:spcPct val="30000"/>
              </a:spcAft>
            </a:pPr>
            <a:endParaRPr lang="en-GB" sz="3400" dirty="0">
              <a:latin typeface="Noto Nastaliq Urdu" charset="-78"/>
              <a:ea typeface="Noto Nastaliq Urdu" charset="-78"/>
              <a:cs typeface="Noto Nastaliq Urdu" charset="-78"/>
            </a:endParaRPr>
          </a:p>
          <a:p>
            <a:pPr eaLnBrk="1" hangingPunct="1">
              <a:lnSpc>
                <a:spcPct val="150000"/>
              </a:lnSpc>
              <a:spcAft>
                <a:spcPct val="30000"/>
              </a:spcAft>
            </a:pPr>
            <a:endParaRPr lang="en-GB" sz="3400" dirty="0">
              <a:latin typeface="Noto Nastaliq Urdu" charset="-78"/>
              <a:ea typeface="Noto Nastaliq Urdu" charset="-78"/>
              <a:cs typeface="Noto Nastaliq Urdu" charset="-78"/>
            </a:endParaRPr>
          </a:p>
          <a:p>
            <a:pPr eaLnBrk="1" hangingPunct="1">
              <a:lnSpc>
                <a:spcPct val="150000"/>
              </a:lnSpc>
              <a:spcAft>
                <a:spcPct val="30000"/>
              </a:spcAft>
            </a:pPr>
            <a:endParaRPr lang="en-GB" sz="1600" dirty="0">
              <a:latin typeface="Noto Nastaliq Urdu" charset="-78"/>
              <a:ea typeface="Noto Nastaliq Urdu" charset="-78"/>
              <a:cs typeface="Noto Nastaliq Urdu" charset="-78"/>
            </a:endParaRPr>
          </a:p>
          <a:p>
            <a:pPr eaLnBrk="1" hangingPunct="1">
              <a:lnSpc>
                <a:spcPct val="150000"/>
              </a:lnSpc>
              <a:spcAft>
                <a:spcPct val="30000"/>
              </a:spcAft>
            </a:pPr>
            <a:endParaRPr lang="en-GB" sz="1600" dirty="0">
              <a:latin typeface="Noto Nastaliq Urdu" charset="-78"/>
              <a:ea typeface="Noto Nastaliq Urdu" charset="-78"/>
              <a:cs typeface="Noto Nastaliq Urdu" charset="-78"/>
            </a:endParaRPr>
          </a:p>
          <a:p>
            <a:pPr eaLnBrk="1" hangingPunct="1">
              <a:lnSpc>
                <a:spcPct val="150000"/>
              </a:lnSpc>
              <a:spcAft>
                <a:spcPct val="30000"/>
              </a:spcAft>
            </a:pPr>
            <a:endParaRPr lang="en-GB" sz="1600" dirty="0">
              <a:latin typeface="Noto Nastaliq Urdu" charset="-78"/>
              <a:ea typeface="Noto Nastaliq Urdu" charset="-78"/>
              <a:cs typeface="Noto Nastaliq Urdu" charset="-78"/>
            </a:endParaRPr>
          </a:p>
          <a:p>
            <a:pPr eaLnBrk="1" hangingPunct="1">
              <a:lnSpc>
                <a:spcPct val="150000"/>
              </a:lnSpc>
              <a:spcAft>
                <a:spcPct val="30000"/>
              </a:spcAft>
            </a:pPr>
            <a:r>
              <a:rPr lang="en-GB" sz="3200" dirty="0">
                <a:latin typeface="Noto Nastaliq Urdu" charset="-78"/>
                <a:ea typeface="Noto Nastaliq Urdu" charset="-78"/>
                <a:cs typeface="Noto Nastaliq Urdu" charset="-78"/>
              </a:rPr>
              <a:t>We responded to these findings with the following: </a:t>
            </a:r>
          </a:p>
          <a:p>
            <a:pPr marL="457200" indent="-457200" eaLnBrk="1" hangingPunct="1">
              <a:lnSpc>
                <a:spcPct val="150000"/>
              </a:lnSpc>
              <a:spcAft>
                <a:spcPct val="30000"/>
              </a:spcAft>
              <a:buFontTx/>
              <a:buChar char="-"/>
            </a:pPr>
            <a:r>
              <a:rPr lang="en-GB" sz="3200" dirty="0">
                <a:latin typeface="Noto Nastaliq Urdu" charset="-78"/>
                <a:ea typeface="Noto Nastaliq Urdu" charset="-78"/>
                <a:cs typeface="Noto Nastaliq Urdu" charset="-78"/>
              </a:rPr>
              <a:t>Re-designed proforma  as per feedback: rationalised, validated frailty score</a:t>
            </a:r>
          </a:p>
          <a:p>
            <a:pPr marL="457200" indent="-457200" eaLnBrk="1" hangingPunct="1">
              <a:lnSpc>
                <a:spcPct val="150000"/>
              </a:lnSpc>
              <a:spcAft>
                <a:spcPct val="30000"/>
              </a:spcAft>
              <a:buFontTx/>
              <a:buChar char="-"/>
            </a:pPr>
            <a:r>
              <a:rPr lang="en-GB" sz="3200" dirty="0">
                <a:latin typeface="Noto Nastaliq Urdu" charset="-78"/>
                <a:ea typeface="Noto Nastaliq Urdu" charset="-78"/>
                <a:cs typeface="Noto Nastaliq Urdu" charset="-78"/>
              </a:rPr>
              <a:t>Offered other options for BP control with a new guide to hypertensive medications  on blink</a:t>
            </a:r>
          </a:p>
          <a:p>
            <a:pPr marL="457200" indent="-457200" eaLnBrk="1" hangingPunct="1">
              <a:lnSpc>
                <a:spcPct val="150000"/>
              </a:lnSpc>
              <a:spcAft>
                <a:spcPct val="30000"/>
              </a:spcAft>
              <a:buFontTx/>
              <a:buChar char="-"/>
            </a:pPr>
            <a:r>
              <a:rPr lang="en-GB" sz="3200" dirty="0">
                <a:latin typeface="Noto Nastaliq Urdu" charset="-78"/>
                <a:ea typeface="Noto Nastaliq Urdu" charset="-78"/>
                <a:cs typeface="Noto Nastaliq Urdu" charset="-78"/>
              </a:rPr>
              <a:t>Discussion with radiology colleagues re bleed volume</a:t>
            </a:r>
          </a:p>
          <a:p>
            <a:pPr marL="457200" indent="-457200" eaLnBrk="1" hangingPunct="1">
              <a:lnSpc>
                <a:spcPct val="150000"/>
              </a:lnSpc>
              <a:spcAft>
                <a:spcPct val="30000"/>
              </a:spcAft>
              <a:buFontTx/>
              <a:buChar char="-"/>
            </a:pPr>
            <a:r>
              <a:rPr lang="en-GB" sz="3200" dirty="0">
                <a:latin typeface="Noto Nastaliq Urdu" charset="-78"/>
                <a:ea typeface="Noto Nastaliq Urdu" charset="-78"/>
                <a:cs typeface="Noto Nastaliq Urdu" charset="-78"/>
              </a:rPr>
              <a:t>Liaison with medical colleagues to ensure proforma fit for their purposes </a:t>
            </a:r>
          </a:p>
        </p:txBody>
      </p:sp>
      <p:pic>
        <p:nvPicPr>
          <p:cNvPr id="1028" name="Picture 4" descr="https://lh3.googleusercontent.com/s0gN3jJASnVGZ5q8lTQbqED9RVbG9mSOChcFEAMFE53GOervt1OjSemAysY8B89Pe83-dq6fHgZc2cCpV2wE-r0gVcXOD5shEVUNPwFw_42avPV53MEdbh_WrVQDSTFHA29K_8XTdBkvDubmLQ"/>
          <p:cNvPicPr>
            <a:picLocks noChangeAspect="1" noChangeArrowheads="1"/>
          </p:cNvPicPr>
          <p:nvPr/>
        </p:nvPicPr>
        <p:blipFill rotWithShape="1">
          <a:blip r:embed="rId7">
            <a:extLst>
              <a:ext uri="{28A0092B-C50C-407E-A947-70E740481C1C}">
                <a14:useLocalDpi xmlns:a14="http://schemas.microsoft.com/office/drawing/2010/main" val="0"/>
              </a:ext>
            </a:extLst>
          </a:blip>
          <a:srcRect t="11397"/>
          <a:stretch/>
        </p:blipFill>
        <p:spPr bwMode="auto">
          <a:xfrm>
            <a:off x="21537970" y="4447288"/>
            <a:ext cx="10172116" cy="640749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1519310" y="10973526"/>
            <a:ext cx="9804760" cy="4454938"/>
          </a:xfrm>
          <a:prstGeom prst="rect">
            <a:avLst/>
          </a:prstGeom>
          <a:noFill/>
        </p:spPr>
        <p:txBody>
          <a:bodyPr wrap="square" rtlCol="0">
            <a:spAutoFit/>
          </a:bodyPr>
          <a:lstStyle/>
          <a:p>
            <a:pPr algn="just">
              <a:lnSpc>
                <a:spcPct val="150000"/>
              </a:lnSpc>
            </a:pPr>
            <a:r>
              <a:rPr lang="en-US" sz="3200" dirty="0">
                <a:latin typeface="Noto Nastaliq Urdu" panose="020B0502040504020204" pitchFamily="34" charset="-78"/>
                <a:cs typeface="Noto Nastaliq Urdu" panose="020B0502040504020204" pitchFamily="34" charset="-78"/>
              </a:rPr>
              <a:t>The ICH score predicts mortality at 30 days, based on the above domains. In order to accurately calculate the score, the volume must be worked out. Unfortunately, there were only 2/21 bleed volumes reported in the second audit, however retrospectively working this out, it would not have changed any of the patient outcomes. </a:t>
            </a:r>
          </a:p>
        </p:txBody>
      </p:sp>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4904" y="23114010"/>
            <a:ext cx="9354284" cy="10766778"/>
          </a:xfrm>
          <a:prstGeom prst="rect">
            <a:avLst/>
          </a:prstGeom>
        </p:spPr>
      </p:pic>
      <p:graphicFrame>
        <p:nvGraphicFramePr>
          <p:cNvPr id="30" name="Google Shape;297;p25">
            <a:extLst>
              <a:ext uri="{FF2B5EF4-FFF2-40B4-BE49-F238E27FC236}">
                <a16:creationId xmlns:a16="http://schemas.microsoft.com/office/drawing/2014/main" id="{86A72D8A-E572-4E40-9AD1-A24F05F527CF}"/>
              </a:ext>
            </a:extLst>
          </p:cNvPr>
          <p:cNvGraphicFramePr/>
          <p:nvPr>
            <p:extLst>
              <p:ext uri="{D42A27DB-BD31-4B8C-83A1-F6EECF244321}">
                <p14:modId xmlns:p14="http://schemas.microsoft.com/office/powerpoint/2010/main" val="1593963553"/>
              </p:ext>
            </p:extLst>
          </p:nvPr>
        </p:nvGraphicFramePr>
        <p:xfrm>
          <a:off x="21505482" y="16466190"/>
          <a:ext cx="9832416" cy="5163157"/>
        </p:xfrm>
        <a:graphic>
          <a:graphicData uri="http://schemas.openxmlformats.org/drawingml/2006/table">
            <a:tbl>
              <a:tblPr firstRow="1" bandRow="1">
                <a:noFill/>
              </a:tblPr>
              <a:tblGrid>
                <a:gridCol w="4916208">
                  <a:extLst>
                    <a:ext uri="{9D8B030D-6E8A-4147-A177-3AD203B41FA5}">
                      <a16:colId xmlns:a16="http://schemas.microsoft.com/office/drawing/2014/main" val="20000"/>
                    </a:ext>
                  </a:extLst>
                </a:gridCol>
                <a:gridCol w="4916208">
                  <a:extLst>
                    <a:ext uri="{9D8B030D-6E8A-4147-A177-3AD203B41FA5}">
                      <a16:colId xmlns:a16="http://schemas.microsoft.com/office/drawing/2014/main" val="20001"/>
                    </a:ext>
                  </a:extLst>
                </a:gridCol>
              </a:tblGrid>
              <a:tr h="434533">
                <a:tc>
                  <a:txBody>
                    <a:bodyPr/>
                    <a:lstStyle/>
                    <a:p>
                      <a:pPr marL="0" marR="0" lvl="0" indent="0" algn="ctr" rtl="0">
                        <a:spcBef>
                          <a:spcPts val="0"/>
                        </a:spcBef>
                        <a:spcAft>
                          <a:spcPts val="0"/>
                        </a:spcAft>
                        <a:buClr>
                          <a:schemeClr val="dk1"/>
                        </a:buClr>
                        <a:buSzPts val="2400"/>
                        <a:buFont typeface="Century Gothic"/>
                        <a:buNone/>
                      </a:pPr>
                      <a:r>
                        <a:rPr lang="en-US" sz="2400" b="1" u="none" strike="noStrike" cap="none" dirty="0"/>
                        <a:t>Positive feedback</a:t>
                      </a:r>
                      <a:endParaRPr sz="2400" b="1" u="none" strike="noStrike" cap="none" dirty="0"/>
                    </a:p>
                  </a:txBody>
                  <a:tcPr marL="91450" marR="91450" marT="45725" marB="45725"/>
                </a:tc>
                <a:tc>
                  <a:txBody>
                    <a:bodyPr/>
                    <a:lstStyle/>
                    <a:p>
                      <a:pPr marL="0" marR="0" lvl="0" indent="0" algn="ctr" rtl="0">
                        <a:spcBef>
                          <a:spcPts val="0"/>
                        </a:spcBef>
                        <a:spcAft>
                          <a:spcPts val="0"/>
                        </a:spcAft>
                        <a:buClr>
                          <a:schemeClr val="dk1"/>
                        </a:buClr>
                        <a:buSzPts val="2400"/>
                        <a:buFont typeface="Century Gothic"/>
                        <a:buNone/>
                      </a:pPr>
                      <a:r>
                        <a:rPr lang="en-US" sz="2400" b="1" u="none" strike="noStrike" cap="none" dirty="0"/>
                        <a:t>Criticism </a:t>
                      </a:r>
                      <a:endParaRPr sz="2400" b="1" u="none" strike="noStrike" cap="none" dirty="0"/>
                    </a:p>
                  </a:txBody>
                  <a:tcPr marL="91450" marR="91450" marT="45725" marB="45725"/>
                </a:tc>
                <a:extLst>
                  <a:ext uri="{0D108BD9-81ED-4DB2-BD59-A6C34878D82A}">
                    <a16:rowId xmlns:a16="http://schemas.microsoft.com/office/drawing/2014/main" val="10000"/>
                  </a:ext>
                </a:extLst>
              </a:tr>
              <a:tr h="975737">
                <a:tc>
                  <a:txBody>
                    <a:bodyPr/>
                    <a:lstStyle/>
                    <a:p>
                      <a:pPr marL="0" marR="0" lvl="0" indent="0" algn="ctr" rtl="0">
                        <a:lnSpc>
                          <a:spcPct val="100000"/>
                        </a:lnSpc>
                        <a:spcBef>
                          <a:spcPts val="0"/>
                        </a:spcBef>
                        <a:spcAft>
                          <a:spcPts val="0"/>
                        </a:spcAft>
                        <a:buClr>
                          <a:schemeClr val="dk1"/>
                        </a:buClr>
                        <a:buSzPts val="1800"/>
                        <a:buFont typeface="Calibri"/>
                        <a:buNone/>
                      </a:pPr>
                      <a:r>
                        <a:rPr lang="en-US" sz="1800" u="none" strike="noStrike" cap="none" dirty="0"/>
                        <a:t>User-friendly and people knew where to find it </a:t>
                      </a:r>
                      <a:endParaRPr sz="1800" u="none" strike="noStrike" cap="none" dirty="0"/>
                    </a:p>
                  </a:txBody>
                  <a:tcPr marL="91450" marR="91450" marT="45725" marB="45725"/>
                </a:tc>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noProof="0"/>
                        <a:t>Design issues; rationalising quantity of information and design of ICH score calculation table</a:t>
                      </a:r>
                      <a:endParaRPr sz="1800" u="none" strike="noStrike" cap="none" noProof="0"/>
                    </a:p>
                  </a:txBody>
                  <a:tcPr marL="91450" marR="91450" marT="45725" marB="45725"/>
                </a:tc>
                <a:extLst>
                  <a:ext uri="{0D108BD9-81ED-4DB2-BD59-A6C34878D82A}">
                    <a16:rowId xmlns:a16="http://schemas.microsoft.com/office/drawing/2014/main" val="10001"/>
                  </a:ext>
                </a:extLst>
              </a:tr>
              <a:tr h="975737">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dirty="0"/>
                        <a:t>Encouraged and </a:t>
                      </a:r>
                      <a:r>
                        <a:rPr lang="en-GB" sz="1800" u="none" strike="noStrike" cap="none" noProof="0" dirty="0"/>
                        <a:t>standardised</a:t>
                      </a:r>
                      <a:r>
                        <a:rPr lang="en-US" sz="1800" u="none" strike="noStrike" cap="none" dirty="0"/>
                        <a:t> aggressive BP control and consideration of anticoagulation reversal</a:t>
                      </a:r>
                      <a:endParaRPr sz="1800" u="none" strike="noStrike" cap="none" dirty="0"/>
                    </a:p>
                  </a:txBody>
                  <a:tcPr marL="91450" marR="91450" marT="45725" marB="45725"/>
                </a:tc>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noProof="0"/>
                        <a:t>GTN infusion – no dilutent specified, low starting dose of GTN a flaw</a:t>
                      </a:r>
                      <a:endParaRPr sz="1800" u="none" strike="noStrike" cap="none" noProof="0"/>
                    </a:p>
                    <a:p>
                      <a:pPr marL="0" marR="0" lvl="0" indent="0" algn="ctr" rtl="0">
                        <a:spcBef>
                          <a:spcPts val="0"/>
                        </a:spcBef>
                        <a:spcAft>
                          <a:spcPts val="0"/>
                        </a:spcAft>
                        <a:buClr>
                          <a:schemeClr val="dk1"/>
                        </a:buClr>
                        <a:buSzPts val="1800"/>
                        <a:buFont typeface="Century Gothic"/>
                        <a:buNone/>
                      </a:pPr>
                      <a:endParaRPr sz="1800" u="none" strike="noStrike" cap="none" noProof="0"/>
                    </a:p>
                  </a:txBody>
                  <a:tcPr marL="91450" marR="91450" marT="45725" marB="45725"/>
                </a:tc>
                <a:extLst>
                  <a:ext uri="{0D108BD9-81ED-4DB2-BD59-A6C34878D82A}">
                    <a16:rowId xmlns:a16="http://schemas.microsoft.com/office/drawing/2014/main" val="10002"/>
                  </a:ext>
                </a:extLst>
              </a:tr>
              <a:tr h="975737">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dirty="0"/>
                        <a:t>Made decision of active intervention vs ‘palliation’ more evidence-based</a:t>
                      </a:r>
                      <a:endParaRPr sz="1800" u="none" strike="noStrike" cap="none" dirty="0"/>
                    </a:p>
                    <a:p>
                      <a:pPr marL="0" marR="0" lvl="0" indent="0" algn="ctr" rtl="0">
                        <a:spcBef>
                          <a:spcPts val="0"/>
                        </a:spcBef>
                        <a:spcAft>
                          <a:spcPts val="0"/>
                        </a:spcAft>
                        <a:buClr>
                          <a:schemeClr val="dk1"/>
                        </a:buClr>
                        <a:buSzPts val="1800"/>
                        <a:buFont typeface="Century Gothic"/>
                        <a:buNone/>
                      </a:pPr>
                      <a:endParaRPr sz="1800" u="none" strike="noStrike" cap="none" dirty="0"/>
                    </a:p>
                  </a:txBody>
                  <a:tcPr marL="91450" marR="91450" marT="45725" marB="45725"/>
                </a:tc>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noProof="0" dirty="0"/>
                        <a:t>Use of ‘pre-morbid assessment status’ and not a reproducible frailty scale as per other guidelines</a:t>
                      </a:r>
                      <a:endParaRPr sz="1800" u="none" strike="noStrike" cap="none" noProof="0" dirty="0"/>
                    </a:p>
                  </a:txBody>
                  <a:tcPr marL="91450" marR="91450" marT="45725" marB="45725"/>
                </a:tc>
                <a:extLst>
                  <a:ext uri="{0D108BD9-81ED-4DB2-BD59-A6C34878D82A}">
                    <a16:rowId xmlns:a16="http://schemas.microsoft.com/office/drawing/2014/main" val="10003"/>
                  </a:ext>
                </a:extLst>
              </a:tr>
              <a:tr h="975737">
                <a:tc>
                  <a:txBody>
                    <a:bodyPr/>
                    <a:lstStyle/>
                    <a:p>
                      <a:pPr marL="0" marR="0" lvl="0" indent="0" algn="ctr" rtl="0">
                        <a:spcBef>
                          <a:spcPts val="0"/>
                        </a:spcBef>
                        <a:spcAft>
                          <a:spcPts val="0"/>
                        </a:spcAft>
                        <a:buClr>
                          <a:schemeClr val="dk1"/>
                        </a:buClr>
                        <a:buSzPts val="1800"/>
                        <a:buFont typeface="Century Gothic"/>
                        <a:buNone/>
                      </a:pPr>
                      <a:endParaRPr sz="1800" u="none" strike="noStrike" cap="none" dirty="0"/>
                    </a:p>
                  </a:txBody>
                  <a:tcPr marL="91450" marR="91450" marT="45725" marB="45725"/>
                </a:tc>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noProof="0"/>
                        <a:t>No other medications mentioned to lower BP if GTN inadequate</a:t>
                      </a:r>
                      <a:endParaRPr sz="1800" u="none" strike="noStrike" cap="none" noProof="0"/>
                    </a:p>
                    <a:p>
                      <a:pPr marL="0" marR="0" lvl="0" indent="0" algn="ctr" rtl="0">
                        <a:spcBef>
                          <a:spcPts val="0"/>
                        </a:spcBef>
                        <a:spcAft>
                          <a:spcPts val="0"/>
                        </a:spcAft>
                        <a:buClr>
                          <a:schemeClr val="dk1"/>
                        </a:buClr>
                        <a:buSzPts val="1800"/>
                        <a:buFont typeface="Century Gothic"/>
                        <a:buNone/>
                      </a:pPr>
                      <a:endParaRPr sz="1800" u="none" strike="noStrike" cap="none" noProof="0"/>
                    </a:p>
                  </a:txBody>
                  <a:tcPr marL="91450" marR="91450" marT="45725" marB="45725"/>
                </a:tc>
                <a:extLst>
                  <a:ext uri="{0D108BD9-81ED-4DB2-BD59-A6C34878D82A}">
                    <a16:rowId xmlns:a16="http://schemas.microsoft.com/office/drawing/2014/main" val="10004"/>
                  </a:ext>
                </a:extLst>
              </a:tr>
              <a:tr h="802999">
                <a:tc>
                  <a:txBody>
                    <a:bodyPr/>
                    <a:lstStyle/>
                    <a:p>
                      <a:pPr marL="0" marR="0" lvl="0" indent="0" algn="ctr" rtl="0">
                        <a:spcBef>
                          <a:spcPts val="0"/>
                        </a:spcBef>
                        <a:spcAft>
                          <a:spcPts val="0"/>
                        </a:spcAft>
                        <a:buClr>
                          <a:schemeClr val="dk1"/>
                        </a:buClr>
                        <a:buSzPts val="1800"/>
                        <a:buFont typeface="Century Gothic"/>
                        <a:buNone/>
                      </a:pPr>
                      <a:endParaRPr sz="1800" u="none" strike="noStrike" cap="none" dirty="0"/>
                    </a:p>
                  </a:txBody>
                  <a:tcPr marL="91450" marR="91450" marT="45725" marB="45725"/>
                </a:tc>
                <a:tc>
                  <a:txBody>
                    <a:bodyPr/>
                    <a:lstStyle/>
                    <a:p>
                      <a:pPr marL="0" marR="0" lvl="1" indent="0" algn="ctr" rtl="0">
                        <a:lnSpc>
                          <a:spcPct val="100000"/>
                        </a:lnSpc>
                        <a:spcBef>
                          <a:spcPts val="0"/>
                        </a:spcBef>
                        <a:spcAft>
                          <a:spcPts val="0"/>
                        </a:spcAft>
                        <a:buClr>
                          <a:schemeClr val="dk1"/>
                        </a:buClr>
                        <a:buSzPts val="1800"/>
                        <a:buFont typeface="Calibri"/>
                        <a:buNone/>
                      </a:pPr>
                      <a:r>
                        <a:rPr lang="en-US" sz="1800" u="none" strike="noStrike" cap="none" noProof="0" dirty="0"/>
                        <a:t>Bleed volume not in CT report</a:t>
                      </a:r>
                      <a:endParaRPr sz="1800" u="none" strike="noStrike" cap="none" noProof="0" dirty="0"/>
                    </a:p>
                    <a:p>
                      <a:pPr marL="0" marR="0" lvl="0" indent="0" algn="ctr" rtl="0">
                        <a:spcBef>
                          <a:spcPts val="0"/>
                        </a:spcBef>
                        <a:spcAft>
                          <a:spcPts val="0"/>
                        </a:spcAft>
                        <a:buClr>
                          <a:schemeClr val="dk1"/>
                        </a:buClr>
                        <a:buSzPts val="1800"/>
                        <a:buFont typeface="Century Gothic"/>
                        <a:buNone/>
                      </a:pPr>
                      <a:endParaRPr sz="1800" u="none" strike="noStrike" cap="none" noProof="0" dirty="0"/>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Lst>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777777"/>
      </a:lt2>
      <a:accent1>
        <a:srgbClr val="DDDDDD"/>
      </a:accent1>
      <a:accent2>
        <a:srgbClr val="33CCCC"/>
      </a:accent2>
      <a:accent3>
        <a:srgbClr val="FFFFFF"/>
      </a:accent3>
      <a:accent4>
        <a:srgbClr val="000000"/>
      </a:accent4>
      <a:accent5>
        <a:srgbClr val="EBEBEB"/>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777777"/>
        </a:lt2>
        <a:accent1>
          <a:srgbClr val="DDDDDD"/>
        </a:accent1>
        <a:accent2>
          <a:srgbClr val="33CCCC"/>
        </a:accent2>
        <a:accent3>
          <a:srgbClr val="FFFFFF"/>
        </a:accent3>
        <a:accent4>
          <a:srgbClr val="000000"/>
        </a:accent4>
        <a:accent5>
          <a:srgbClr val="EBEBEB"/>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6001</TotalTime>
  <Words>888</Words>
  <Application>Microsoft Macintosh PowerPoint</Application>
  <PresentationFormat>Custom</PresentationFormat>
  <Paragraphs>88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Noto Nastaliq Urdu</vt:lpstr>
      <vt:lpstr>Noto Sans Hanunoo</vt:lpstr>
      <vt:lpstr>Default Design</vt:lpstr>
      <vt:lpstr>PowerPoint Presentation</vt:lpstr>
    </vt:vector>
  </TitlesOfParts>
  <Company>University of Leicester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Stuart Johnson</dc:creator>
  <cp:lastModifiedBy>Pooja Seta</cp:lastModifiedBy>
  <cp:revision>177</cp:revision>
  <cp:lastPrinted>2020-10-20T10:46:42Z</cp:lastPrinted>
  <dcterms:created xsi:type="dcterms:W3CDTF">2007-03-05T14:13:19Z</dcterms:created>
  <dcterms:modified xsi:type="dcterms:W3CDTF">2021-06-07T21:44:32Z</dcterms:modified>
</cp:coreProperties>
</file>