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30275213" cy="2138362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735">
          <p15:clr>
            <a:srgbClr val="A4A3A4"/>
          </p15:clr>
        </p15:guide>
        <p15:guide id="2" pos="953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7407" autoAdjust="0"/>
    <p:restoredTop sz="96197" autoAdjust="0"/>
  </p:normalViewPr>
  <p:slideViewPr>
    <p:cSldViewPr snapToGrid="0">
      <p:cViewPr>
        <p:scale>
          <a:sx n="50" d="100"/>
          <a:sy n="50" d="100"/>
        </p:scale>
        <p:origin x="36" y="-1674"/>
      </p:cViewPr>
      <p:guideLst>
        <p:guide orient="horz" pos="6735"/>
        <p:guide pos="953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HK"/>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DC53DE-95D4-42B8-A176-46AD6226F253}" type="datetimeFigureOut">
              <a:rPr lang="en-HK" smtClean="0"/>
              <a:pPr/>
              <a:t>2/6/2021</a:t>
            </a:fld>
            <a:endParaRPr lang="en-HK"/>
          </a:p>
        </p:txBody>
      </p:sp>
      <p:sp>
        <p:nvSpPr>
          <p:cNvPr id="4" name="Slide Image Placeholder 3"/>
          <p:cNvSpPr>
            <a:spLocks noGrp="1" noRot="1" noChangeAspect="1"/>
          </p:cNvSpPr>
          <p:nvPr>
            <p:ph type="sldImg" idx="2"/>
          </p:nvPr>
        </p:nvSpPr>
        <p:spPr>
          <a:xfrm>
            <a:off x="1244600" y="1143000"/>
            <a:ext cx="4368800" cy="3086100"/>
          </a:xfrm>
          <a:prstGeom prst="rect">
            <a:avLst/>
          </a:prstGeom>
          <a:noFill/>
          <a:ln w="12700">
            <a:solidFill>
              <a:prstClr val="black"/>
            </a:solidFill>
          </a:ln>
        </p:spPr>
        <p:txBody>
          <a:bodyPr vert="horz" lIns="91440" tIns="45720" rIns="91440" bIns="45720" rtlCol="0" anchor="ctr"/>
          <a:lstStyle/>
          <a:p>
            <a:endParaRPr lang="en-HK"/>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HK"/>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HK"/>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E2B7D6-D1DE-49AB-9EC5-AFB149BF22E6}" type="slidenum">
              <a:rPr lang="en-HK" smtClean="0"/>
              <a:pPr/>
              <a:t>‹#›</a:t>
            </a:fld>
            <a:endParaRPr lang="en-HK"/>
          </a:p>
        </p:txBody>
      </p:sp>
    </p:spTree>
    <p:extLst>
      <p:ext uri="{BB962C8B-B14F-4D97-AF65-F5344CB8AC3E}">
        <p14:creationId xmlns:p14="http://schemas.microsoft.com/office/powerpoint/2010/main" val="1587720973"/>
      </p:ext>
    </p:extLst>
  </p:cSld>
  <p:clrMap bg1="lt1" tx1="dk1" bg2="lt2" tx2="dk2" accent1="accent1" accent2="accent2" accent3="accent3" accent4="accent4" accent5="accent5" accent6="accent6" hlink="hlink" folHlink="folHlink"/>
  <p:notesStyle>
    <a:lvl1pPr marL="0" algn="l" defTabSz="2479578" rtl="0" eaLnBrk="1" latinLnBrk="0" hangingPunct="1">
      <a:defRPr sz="3254" kern="1200">
        <a:solidFill>
          <a:schemeClr val="tx1"/>
        </a:solidFill>
        <a:latin typeface="+mn-lt"/>
        <a:ea typeface="+mn-ea"/>
        <a:cs typeface="+mn-cs"/>
      </a:defRPr>
    </a:lvl1pPr>
    <a:lvl2pPr marL="1239789" algn="l" defTabSz="2479578" rtl="0" eaLnBrk="1" latinLnBrk="0" hangingPunct="1">
      <a:defRPr sz="3254" kern="1200">
        <a:solidFill>
          <a:schemeClr val="tx1"/>
        </a:solidFill>
        <a:latin typeface="+mn-lt"/>
        <a:ea typeface="+mn-ea"/>
        <a:cs typeface="+mn-cs"/>
      </a:defRPr>
    </a:lvl2pPr>
    <a:lvl3pPr marL="2479578" algn="l" defTabSz="2479578" rtl="0" eaLnBrk="1" latinLnBrk="0" hangingPunct="1">
      <a:defRPr sz="3254" kern="1200">
        <a:solidFill>
          <a:schemeClr val="tx1"/>
        </a:solidFill>
        <a:latin typeface="+mn-lt"/>
        <a:ea typeface="+mn-ea"/>
        <a:cs typeface="+mn-cs"/>
      </a:defRPr>
    </a:lvl3pPr>
    <a:lvl4pPr marL="3719368" algn="l" defTabSz="2479578" rtl="0" eaLnBrk="1" latinLnBrk="0" hangingPunct="1">
      <a:defRPr sz="3254" kern="1200">
        <a:solidFill>
          <a:schemeClr val="tx1"/>
        </a:solidFill>
        <a:latin typeface="+mn-lt"/>
        <a:ea typeface="+mn-ea"/>
        <a:cs typeface="+mn-cs"/>
      </a:defRPr>
    </a:lvl4pPr>
    <a:lvl5pPr marL="4959157" algn="l" defTabSz="2479578" rtl="0" eaLnBrk="1" latinLnBrk="0" hangingPunct="1">
      <a:defRPr sz="3254" kern="1200">
        <a:solidFill>
          <a:schemeClr val="tx1"/>
        </a:solidFill>
        <a:latin typeface="+mn-lt"/>
        <a:ea typeface="+mn-ea"/>
        <a:cs typeface="+mn-cs"/>
      </a:defRPr>
    </a:lvl5pPr>
    <a:lvl6pPr marL="6198946" algn="l" defTabSz="2479578" rtl="0" eaLnBrk="1" latinLnBrk="0" hangingPunct="1">
      <a:defRPr sz="3254" kern="1200">
        <a:solidFill>
          <a:schemeClr val="tx1"/>
        </a:solidFill>
        <a:latin typeface="+mn-lt"/>
        <a:ea typeface="+mn-ea"/>
        <a:cs typeface="+mn-cs"/>
      </a:defRPr>
    </a:lvl6pPr>
    <a:lvl7pPr marL="7438735" algn="l" defTabSz="2479578" rtl="0" eaLnBrk="1" latinLnBrk="0" hangingPunct="1">
      <a:defRPr sz="3254" kern="1200">
        <a:solidFill>
          <a:schemeClr val="tx1"/>
        </a:solidFill>
        <a:latin typeface="+mn-lt"/>
        <a:ea typeface="+mn-ea"/>
        <a:cs typeface="+mn-cs"/>
      </a:defRPr>
    </a:lvl7pPr>
    <a:lvl8pPr marL="8678525" algn="l" defTabSz="2479578" rtl="0" eaLnBrk="1" latinLnBrk="0" hangingPunct="1">
      <a:defRPr sz="3254" kern="1200">
        <a:solidFill>
          <a:schemeClr val="tx1"/>
        </a:solidFill>
        <a:latin typeface="+mn-lt"/>
        <a:ea typeface="+mn-ea"/>
        <a:cs typeface="+mn-cs"/>
      </a:defRPr>
    </a:lvl8pPr>
    <a:lvl9pPr marL="9918314" algn="l" defTabSz="2479578" rtl="0" eaLnBrk="1" latinLnBrk="0" hangingPunct="1">
      <a:defRPr sz="325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K" dirty="0"/>
          </a:p>
        </p:txBody>
      </p:sp>
      <p:sp>
        <p:nvSpPr>
          <p:cNvPr id="4" name="Slide Number Placeholder 3"/>
          <p:cNvSpPr>
            <a:spLocks noGrp="1"/>
          </p:cNvSpPr>
          <p:nvPr>
            <p:ph type="sldNum" sz="quarter" idx="5"/>
          </p:nvPr>
        </p:nvSpPr>
        <p:spPr/>
        <p:txBody>
          <a:bodyPr/>
          <a:lstStyle/>
          <a:p>
            <a:fld id="{7DE2B7D6-D1DE-49AB-9EC5-AFB149BF22E6}" type="slidenum">
              <a:rPr lang="en-HK" smtClean="0"/>
              <a:pPr/>
              <a:t>1</a:t>
            </a:fld>
            <a:endParaRPr lang="en-HK"/>
          </a:p>
        </p:txBody>
      </p:sp>
    </p:spTree>
    <p:extLst>
      <p:ext uri="{BB962C8B-B14F-4D97-AF65-F5344CB8AC3E}">
        <p14:creationId xmlns:p14="http://schemas.microsoft.com/office/powerpoint/2010/main" val="767176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3499590"/>
            <a:ext cx="25733931" cy="7444669"/>
          </a:xfrm>
        </p:spPr>
        <p:txBody>
          <a:bodyPr anchor="b"/>
          <a:lstStyle>
            <a:lvl1pPr algn="ctr">
              <a:defRPr sz="18709"/>
            </a:lvl1pPr>
          </a:lstStyle>
          <a:p>
            <a:r>
              <a:rPr lang="en-US"/>
              <a:t>Click to edit Master title style</a:t>
            </a:r>
            <a:endParaRPr lang="en-US" dirty="0"/>
          </a:p>
        </p:txBody>
      </p:sp>
      <p:sp>
        <p:nvSpPr>
          <p:cNvPr id="3" name="Subtitle 2"/>
          <p:cNvSpPr>
            <a:spLocks noGrp="1"/>
          </p:cNvSpPr>
          <p:nvPr>
            <p:ph type="subTitle" idx="1"/>
          </p:nvPr>
        </p:nvSpPr>
        <p:spPr>
          <a:xfrm>
            <a:off x="3784402" y="11231355"/>
            <a:ext cx="22706410" cy="5162758"/>
          </a:xfrm>
        </p:spPr>
        <p:txBody>
          <a:bodyPr/>
          <a:lstStyle>
            <a:lvl1pPr marL="0" indent="0" algn="ctr">
              <a:buNone/>
              <a:defRPr sz="7483"/>
            </a:lvl1pPr>
            <a:lvl2pPr marL="1425595" indent="0" algn="ctr">
              <a:buNone/>
              <a:defRPr sz="6236"/>
            </a:lvl2pPr>
            <a:lvl3pPr marL="2851191" indent="0" algn="ctr">
              <a:buNone/>
              <a:defRPr sz="5613"/>
            </a:lvl3pPr>
            <a:lvl4pPr marL="4276786" indent="0" algn="ctr">
              <a:buNone/>
              <a:defRPr sz="4989"/>
            </a:lvl4pPr>
            <a:lvl5pPr marL="5702381" indent="0" algn="ctr">
              <a:buNone/>
              <a:defRPr sz="4989"/>
            </a:lvl5pPr>
            <a:lvl6pPr marL="7127977" indent="0" algn="ctr">
              <a:buNone/>
              <a:defRPr sz="4989"/>
            </a:lvl6pPr>
            <a:lvl7pPr marL="8553572" indent="0" algn="ctr">
              <a:buNone/>
              <a:defRPr sz="4989"/>
            </a:lvl7pPr>
            <a:lvl8pPr marL="9979167" indent="0" algn="ctr">
              <a:buNone/>
              <a:defRPr sz="4989"/>
            </a:lvl8pPr>
            <a:lvl9pPr marL="11404763" indent="0" algn="ctr">
              <a:buNone/>
              <a:defRPr sz="498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32CE80B-0F9B-4367-BBA0-08CE945D7066}" type="datetimeFigureOut">
              <a:rPr lang="en-HK" smtClean="0"/>
              <a:pPr/>
              <a:t>2/6/2021</a:t>
            </a:fld>
            <a:endParaRPr lang="en-HK"/>
          </a:p>
        </p:txBody>
      </p:sp>
      <p:sp>
        <p:nvSpPr>
          <p:cNvPr id="5" name="Footer Placeholder 4"/>
          <p:cNvSpPr>
            <a:spLocks noGrp="1"/>
          </p:cNvSpPr>
          <p:nvPr>
            <p:ph type="ftr" sz="quarter" idx="11"/>
          </p:nvPr>
        </p:nvSpPr>
        <p:spPr/>
        <p:txBody>
          <a:bodyPr/>
          <a:lstStyle/>
          <a:p>
            <a:endParaRPr lang="en-HK"/>
          </a:p>
        </p:txBody>
      </p:sp>
      <p:sp>
        <p:nvSpPr>
          <p:cNvPr id="6" name="Slide Number Placeholder 5"/>
          <p:cNvSpPr>
            <a:spLocks noGrp="1"/>
          </p:cNvSpPr>
          <p:nvPr>
            <p:ph type="sldNum" sz="quarter" idx="12"/>
          </p:nvPr>
        </p:nvSpPr>
        <p:spPr/>
        <p:txBody>
          <a:bodyPr/>
          <a:lstStyle/>
          <a:p>
            <a:fld id="{AE8571AE-4FFD-4B18-A09A-93BA3604CCDB}" type="slidenum">
              <a:rPr lang="en-HK" smtClean="0"/>
              <a:pPr/>
              <a:t>‹#›</a:t>
            </a:fld>
            <a:endParaRPr lang="en-HK"/>
          </a:p>
        </p:txBody>
      </p:sp>
    </p:spTree>
    <p:extLst>
      <p:ext uri="{BB962C8B-B14F-4D97-AF65-F5344CB8AC3E}">
        <p14:creationId xmlns:p14="http://schemas.microsoft.com/office/powerpoint/2010/main" val="659814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2CE80B-0F9B-4367-BBA0-08CE945D7066}" type="datetimeFigureOut">
              <a:rPr lang="en-HK" smtClean="0"/>
              <a:pPr/>
              <a:t>2/6/2021</a:t>
            </a:fld>
            <a:endParaRPr lang="en-HK"/>
          </a:p>
        </p:txBody>
      </p:sp>
      <p:sp>
        <p:nvSpPr>
          <p:cNvPr id="5" name="Footer Placeholder 4"/>
          <p:cNvSpPr>
            <a:spLocks noGrp="1"/>
          </p:cNvSpPr>
          <p:nvPr>
            <p:ph type="ftr" sz="quarter" idx="11"/>
          </p:nvPr>
        </p:nvSpPr>
        <p:spPr/>
        <p:txBody>
          <a:bodyPr/>
          <a:lstStyle/>
          <a:p>
            <a:endParaRPr lang="en-HK"/>
          </a:p>
        </p:txBody>
      </p:sp>
      <p:sp>
        <p:nvSpPr>
          <p:cNvPr id="6" name="Slide Number Placeholder 5"/>
          <p:cNvSpPr>
            <a:spLocks noGrp="1"/>
          </p:cNvSpPr>
          <p:nvPr>
            <p:ph type="sldNum" sz="quarter" idx="12"/>
          </p:nvPr>
        </p:nvSpPr>
        <p:spPr/>
        <p:txBody>
          <a:bodyPr/>
          <a:lstStyle/>
          <a:p>
            <a:fld id="{AE8571AE-4FFD-4B18-A09A-93BA3604CCDB}" type="slidenum">
              <a:rPr lang="en-HK" smtClean="0"/>
              <a:pPr/>
              <a:t>‹#›</a:t>
            </a:fld>
            <a:endParaRPr lang="en-HK"/>
          </a:p>
        </p:txBody>
      </p:sp>
    </p:spTree>
    <p:extLst>
      <p:ext uri="{BB962C8B-B14F-4D97-AF65-F5344CB8AC3E}">
        <p14:creationId xmlns:p14="http://schemas.microsoft.com/office/powerpoint/2010/main" val="3790744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1138480"/>
            <a:ext cx="6528093" cy="1812163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081423" y="1138480"/>
            <a:ext cx="19205838" cy="181216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2CE80B-0F9B-4367-BBA0-08CE945D7066}" type="datetimeFigureOut">
              <a:rPr lang="en-HK" smtClean="0"/>
              <a:pPr/>
              <a:t>2/6/2021</a:t>
            </a:fld>
            <a:endParaRPr lang="en-HK"/>
          </a:p>
        </p:txBody>
      </p:sp>
      <p:sp>
        <p:nvSpPr>
          <p:cNvPr id="5" name="Footer Placeholder 4"/>
          <p:cNvSpPr>
            <a:spLocks noGrp="1"/>
          </p:cNvSpPr>
          <p:nvPr>
            <p:ph type="ftr" sz="quarter" idx="11"/>
          </p:nvPr>
        </p:nvSpPr>
        <p:spPr/>
        <p:txBody>
          <a:bodyPr/>
          <a:lstStyle/>
          <a:p>
            <a:endParaRPr lang="en-HK"/>
          </a:p>
        </p:txBody>
      </p:sp>
      <p:sp>
        <p:nvSpPr>
          <p:cNvPr id="6" name="Slide Number Placeholder 5"/>
          <p:cNvSpPr>
            <a:spLocks noGrp="1"/>
          </p:cNvSpPr>
          <p:nvPr>
            <p:ph type="sldNum" sz="quarter" idx="12"/>
          </p:nvPr>
        </p:nvSpPr>
        <p:spPr/>
        <p:txBody>
          <a:bodyPr/>
          <a:lstStyle/>
          <a:p>
            <a:fld id="{AE8571AE-4FFD-4B18-A09A-93BA3604CCDB}" type="slidenum">
              <a:rPr lang="en-HK" smtClean="0"/>
              <a:pPr/>
              <a:t>‹#›</a:t>
            </a:fld>
            <a:endParaRPr lang="en-HK"/>
          </a:p>
        </p:txBody>
      </p:sp>
    </p:spTree>
    <p:extLst>
      <p:ext uri="{BB962C8B-B14F-4D97-AF65-F5344CB8AC3E}">
        <p14:creationId xmlns:p14="http://schemas.microsoft.com/office/powerpoint/2010/main" val="4228041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2CE80B-0F9B-4367-BBA0-08CE945D7066}" type="datetimeFigureOut">
              <a:rPr lang="en-HK" smtClean="0"/>
              <a:pPr/>
              <a:t>2/6/2021</a:t>
            </a:fld>
            <a:endParaRPr lang="en-HK"/>
          </a:p>
        </p:txBody>
      </p:sp>
      <p:sp>
        <p:nvSpPr>
          <p:cNvPr id="5" name="Footer Placeholder 4"/>
          <p:cNvSpPr>
            <a:spLocks noGrp="1"/>
          </p:cNvSpPr>
          <p:nvPr>
            <p:ph type="ftr" sz="quarter" idx="11"/>
          </p:nvPr>
        </p:nvSpPr>
        <p:spPr/>
        <p:txBody>
          <a:bodyPr/>
          <a:lstStyle/>
          <a:p>
            <a:endParaRPr lang="en-HK"/>
          </a:p>
        </p:txBody>
      </p:sp>
      <p:sp>
        <p:nvSpPr>
          <p:cNvPr id="6" name="Slide Number Placeholder 5"/>
          <p:cNvSpPr>
            <a:spLocks noGrp="1"/>
          </p:cNvSpPr>
          <p:nvPr>
            <p:ph type="sldNum" sz="quarter" idx="12"/>
          </p:nvPr>
        </p:nvSpPr>
        <p:spPr/>
        <p:txBody>
          <a:bodyPr/>
          <a:lstStyle/>
          <a:p>
            <a:fld id="{AE8571AE-4FFD-4B18-A09A-93BA3604CCDB}" type="slidenum">
              <a:rPr lang="en-HK" smtClean="0"/>
              <a:pPr/>
              <a:t>‹#›</a:t>
            </a:fld>
            <a:endParaRPr lang="en-HK"/>
          </a:p>
        </p:txBody>
      </p:sp>
    </p:spTree>
    <p:extLst>
      <p:ext uri="{BB962C8B-B14F-4D97-AF65-F5344CB8AC3E}">
        <p14:creationId xmlns:p14="http://schemas.microsoft.com/office/powerpoint/2010/main" val="400149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5654" y="5331063"/>
            <a:ext cx="26112371" cy="8894992"/>
          </a:xfrm>
        </p:spPr>
        <p:txBody>
          <a:bodyPr anchor="b"/>
          <a:lstStyle>
            <a:lvl1pPr>
              <a:defRPr sz="18709"/>
            </a:lvl1pPr>
          </a:lstStyle>
          <a:p>
            <a:r>
              <a:rPr lang="en-US"/>
              <a:t>Click to edit Master title style</a:t>
            </a:r>
            <a:endParaRPr lang="en-US" dirty="0"/>
          </a:p>
        </p:txBody>
      </p:sp>
      <p:sp>
        <p:nvSpPr>
          <p:cNvPr id="3" name="Text Placeholder 2"/>
          <p:cNvSpPr>
            <a:spLocks noGrp="1"/>
          </p:cNvSpPr>
          <p:nvPr>
            <p:ph type="body" idx="1"/>
          </p:nvPr>
        </p:nvSpPr>
        <p:spPr>
          <a:xfrm>
            <a:off x="2065654" y="14310205"/>
            <a:ext cx="26112371" cy="4677666"/>
          </a:xfrm>
        </p:spPr>
        <p:txBody>
          <a:bodyPr/>
          <a:lstStyle>
            <a:lvl1pPr marL="0" indent="0">
              <a:buNone/>
              <a:defRPr sz="7483">
                <a:solidFill>
                  <a:schemeClr val="tx1"/>
                </a:solidFill>
              </a:defRPr>
            </a:lvl1pPr>
            <a:lvl2pPr marL="1425595" indent="0">
              <a:buNone/>
              <a:defRPr sz="6236">
                <a:solidFill>
                  <a:schemeClr val="tx1">
                    <a:tint val="75000"/>
                  </a:schemeClr>
                </a:solidFill>
              </a:defRPr>
            </a:lvl2pPr>
            <a:lvl3pPr marL="2851191" indent="0">
              <a:buNone/>
              <a:defRPr sz="5613">
                <a:solidFill>
                  <a:schemeClr val="tx1">
                    <a:tint val="75000"/>
                  </a:schemeClr>
                </a:solidFill>
              </a:defRPr>
            </a:lvl3pPr>
            <a:lvl4pPr marL="4276786" indent="0">
              <a:buNone/>
              <a:defRPr sz="4989">
                <a:solidFill>
                  <a:schemeClr val="tx1">
                    <a:tint val="75000"/>
                  </a:schemeClr>
                </a:solidFill>
              </a:defRPr>
            </a:lvl4pPr>
            <a:lvl5pPr marL="5702381" indent="0">
              <a:buNone/>
              <a:defRPr sz="4989">
                <a:solidFill>
                  <a:schemeClr val="tx1">
                    <a:tint val="75000"/>
                  </a:schemeClr>
                </a:solidFill>
              </a:defRPr>
            </a:lvl5pPr>
            <a:lvl6pPr marL="7127977" indent="0">
              <a:buNone/>
              <a:defRPr sz="4989">
                <a:solidFill>
                  <a:schemeClr val="tx1">
                    <a:tint val="75000"/>
                  </a:schemeClr>
                </a:solidFill>
              </a:defRPr>
            </a:lvl6pPr>
            <a:lvl7pPr marL="8553572" indent="0">
              <a:buNone/>
              <a:defRPr sz="4989">
                <a:solidFill>
                  <a:schemeClr val="tx1">
                    <a:tint val="75000"/>
                  </a:schemeClr>
                </a:solidFill>
              </a:defRPr>
            </a:lvl7pPr>
            <a:lvl8pPr marL="9979167" indent="0">
              <a:buNone/>
              <a:defRPr sz="4989">
                <a:solidFill>
                  <a:schemeClr val="tx1">
                    <a:tint val="75000"/>
                  </a:schemeClr>
                </a:solidFill>
              </a:defRPr>
            </a:lvl8pPr>
            <a:lvl9pPr marL="11404763" indent="0">
              <a:buNone/>
              <a:defRPr sz="498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2CE80B-0F9B-4367-BBA0-08CE945D7066}" type="datetimeFigureOut">
              <a:rPr lang="en-HK" smtClean="0"/>
              <a:pPr/>
              <a:t>2/6/2021</a:t>
            </a:fld>
            <a:endParaRPr lang="en-HK"/>
          </a:p>
        </p:txBody>
      </p:sp>
      <p:sp>
        <p:nvSpPr>
          <p:cNvPr id="5" name="Footer Placeholder 4"/>
          <p:cNvSpPr>
            <a:spLocks noGrp="1"/>
          </p:cNvSpPr>
          <p:nvPr>
            <p:ph type="ftr" sz="quarter" idx="11"/>
          </p:nvPr>
        </p:nvSpPr>
        <p:spPr/>
        <p:txBody>
          <a:bodyPr/>
          <a:lstStyle/>
          <a:p>
            <a:endParaRPr lang="en-HK"/>
          </a:p>
        </p:txBody>
      </p:sp>
      <p:sp>
        <p:nvSpPr>
          <p:cNvPr id="6" name="Slide Number Placeholder 5"/>
          <p:cNvSpPr>
            <a:spLocks noGrp="1"/>
          </p:cNvSpPr>
          <p:nvPr>
            <p:ph type="sldNum" sz="quarter" idx="12"/>
          </p:nvPr>
        </p:nvSpPr>
        <p:spPr/>
        <p:txBody>
          <a:bodyPr/>
          <a:lstStyle/>
          <a:p>
            <a:fld id="{AE8571AE-4FFD-4B18-A09A-93BA3604CCDB}" type="slidenum">
              <a:rPr lang="en-HK" smtClean="0"/>
              <a:pPr/>
              <a:t>‹#›</a:t>
            </a:fld>
            <a:endParaRPr lang="en-HK"/>
          </a:p>
        </p:txBody>
      </p:sp>
    </p:spTree>
    <p:extLst>
      <p:ext uri="{BB962C8B-B14F-4D97-AF65-F5344CB8AC3E}">
        <p14:creationId xmlns:p14="http://schemas.microsoft.com/office/powerpoint/2010/main" val="590389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081421" y="5692400"/>
            <a:ext cx="12866966" cy="13567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5326826" y="5692400"/>
            <a:ext cx="12866966" cy="13567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32CE80B-0F9B-4367-BBA0-08CE945D7066}" type="datetimeFigureOut">
              <a:rPr lang="en-HK" smtClean="0"/>
              <a:pPr/>
              <a:t>2/6/2021</a:t>
            </a:fld>
            <a:endParaRPr lang="en-HK"/>
          </a:p>
        </p:txBody>
      </p:sp>
      <p:sp>
        <p:nvSpPr>
          <p:cNvPr id="6" name="Footer Placeholder 5"/>
          <p:cNvSpPr>
            <a:spLocks noGrp="1"/>
          </p:cNvSpPr>
          <p:nvPr>
            <p:ph type="ftr" sz="quarter" idx="11"/>
          </p:nvPr>
        </p:nvSpPr>
        <p:spPr/>
        <p:txBody>
          <a:bodyPr/>
          <a:lstStyle/>
          <a:p>
            <a:endParaRPr lang="en-HK"/>
          </a:p>
        </p:txBody>
      </p:sp>
      <p:sp>
        <p:nvSpPr>
          <p:cNvPr id="7" name="Slide Number Placeholder 6"/>
          <p:cNvSpPr>
            <a:spLocks noGrp="1"/>
          </p:cNvSpPr>
          <p:nvPr>
            <p:ph type="sldNum" sz="quarter" idx="12"/>
          </p:nvPr>
        </p:nvSpPr>
        <p:spPr/>
        <p:txBody>
          <a:bodyPr/>
          <a:lstStyle/>
          <a:p>
            <a:fld id="{AE8571AE-4FFD-4B18-A09A-93BA3604CCDB}" type="slidenum">
              <a:rPr lang="en-HK" smtClean="0"/>
              <a:pPr/>
              <a:t>‹#›</a:t>
            </a:fld>
            <a:endParaRPr lang="en-HK"/>
          </a:p>
        </p:txBody>
      </p:sp>
    </p:spTree>
    <p:extLst>
      <p:ext uri="{BB962C8B-B14F-4D97-AF65-F5344CB8AC3E}">
        <p14:creationId xmlns:p14="http://schemas.microsoft.com/office/powerpoint/2010/main" val="360585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5364" y="1138485"/>
            <a:ext cx="26112371" cy="4133179"/>
          </a:xfrm>
        </p:spPr>
        <p:txBody>
          <a:bodyPr/>
          <a:lstStyle/>
          <a:p>
            <a:r>
              <a:rPr lang="en-US"/>
              <a:t>Click to edit Master title style</a:t>
            </a:r>
            <a:endParaRPr lang="en-US" dirty="0"/>
          </a:p>
        </p:txBody>
      </p:sp>
      <p:sp>
        <p:nvSpPr>
          <p:cNvPr id="3" name="Text Placeholder 2"/>
          <p:cNvSpPr>
            <a:spLocks noGrp="1"/>
          </p:cNvSpPr>
          <p:nvPr>
            <p:ph type="body" idx="1"/>
          </p:nvPr>
        </p:nvSpPr>
        <p:spPr>
          <a:xfrm>
            <a:off x="2085368" y="5241960"/>
            <a:ext cx="12807832" cy="2569003"/>
          </a:xfrm>
        </p:spPr>
        <p:txBody>
          <a:bodyPr anchor="b"/>
          <a:lstStyle>
            <a:lvl1pPr marL="0" indent="0">
              <a:buNone/>
              <a:defRPr sz="7483" b="1"/>
            </a:lvl1pPr>
            <a:lvl2pPr marL="1425595" indent="0">
              <a:buNone/>
              <a:defRPr sz="6236" b="1"/>
            </a:lvl2pPr>
            <a:lvl3pPr marL="2851191" indent="0">
              <a:buNone/>
              <a:defRPr sz="5613" b="1"/>
            </a:lvl3pPr>
            <a:lvl4pPr marL="4276786" indent="0">
              <a:buNone/>
              <a:defRPr sz="4989" b="1"/>
            </a:lvl4pPr>
            <a:lvl5pPr marL="5702381" indent="0">
              <a:buNone/>
              <a:defRPr sz="4989" b="1"/>
            </a:lvl5pPr>
            <a:lvl6pPr marL="7127977" indent="0">
              <a:buNone/>
              <a:defRPr sz="4989" b="1"/>
            </a:lvl6pPr>
            <a:lvl7pPr marL="8553572" indent="0">
              <a:buNone/>
              <a:defRPr sz="4989" b="1"/>
            </a:lvl7pPr>
            <a:lvl8pPr marL="9979167" indent="0">
              <a:buNone/>
              <a:defRPr sz="4989" b="1"/>
            </a:lvl8pPr>
            <a:lvl9pPr marL="11404763" indent="0">
              <a:buNone/>
              <a:defRPr sz="4989" b="1"/>
            </a:lvl9pPr>
          </a:lstStyle>
          <a:p>
            <a:pPr lvl="0"/>
            <a:r>
              <a:rPr lang="en-US"/>
              <a:t>Click to edit Master text styles</a:t>
            </a:r>
          </a:p>
        </p:txBody>
      </p:sp>
      <p:sp>
        <p:nvSpPr>
          <p:cNvPr id="4" name="Content Placeholder 3"/>
          <p:cNvSpPr>
            <a:spLocks noGrp="1"/>
          </p:cNvSpPr>
          <p:nvPr>
            <p:ph sz="half" idx="2"/>
          </p:nvPr>
        </p:nvSpPr>
        <p:spPr>
          <a:xfrm>
            <a:off x="2085368" y="7810963"/>
            <a:ext cx="12807832" cy="11488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5326828" y="5241960"/>
            <a:ext cx="12870909" cy="2569003"/>
          </a:xfrm>
        </p:spPr>
        <p:txBody>
          <a:bodyPr anchor="b"/>
          <a:lstStyle>
            <a:lvl1pPr marL="0" indent="0">
              <a:buNone/>
              <a:defRPr sz="7483" b="1"/>
            </a:lvl1pPr>
            <a:lvl2pPr marL="1425595" indent="0">
              <a:buNone/>
              <a:defRPr sz="6236" b="1"/>
            </a:lvl2pPr>
            <a:lvl3pPr marL="2851191" indent="0">
              <a:buNone/>
              <a:defRPr sz="5613" b="1"/>
            </a:lvl3pPr>
            <a:lvl4pPr marL="4276786" indent="0">
              <a:buNone/>
              <a:defRPr sz="4989" b="1"/>
            </a:lvl4pPr>
            <a:lvl5pPr marL="5702381" indent="0">
              <a:buNone/>
              <a:defRPr sz="4989" b="1"/>
            </a:lvl5pPr>
            <a:lvl6pPr marL="7127977" indent="0">
              <a:buNone/>
              <a:defRPr sz="4989" b="1"/>
            </a:lvl6pPr>
            <a:lvl7pPr marL="8553572" indent="0">
              <a:buNone/>
              <a:defRPr sz="4989" b="1"/>
            </a:lvl7pPr>
            <a:lvl8pPr marL="9979167" indent="0">
              <a:buNone/>
              <a:defRPr sz="4989" b="1"/>
            </a:lvl8pPr>
            <a:lvl9pPr marL="11404763" indent="0">
              <a:buNone/>
              <a:defRPr sz="4989" b="1"/>
            </a:lvl9pPr>
          </a:lstStyle>
          <a:p>
            <a:pPr lvl="0"/>
            <a:r>
              <a:rPr lang="en-US"/>
              <a:t>Click to edit Master text styles</a:t>
            </a:r>
          </a:p>
        </p:txBody>
      </p:sp>
      <p:sp>
        <p:nvSpPr>
          <p:cNvPr id="6" name="Content Placeholder 5"/>
          <p:cNvSpPr>
            <a:spLocks noGrp="1"/>
          </p:cNvSpPr>
          <p:nvPr>
            <p:ph sz="quarter" idx="4"/>
          </p:nvPr>
        </p:nvSpPr>
        <p:spPr>
          <a:xfrm>
            <a:off x="15326828" y="7810963"/>
            <a:ext cx="12870909" cy="11488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32CE80B-0F9B-4367-BBA0-08CE945D7066}" type="datetimeFigureOut">
              <a:rPr lang="en-HK" smtClean="0"/>
              <a:pPr/>
              <a:t>2/6/2021</a:t>
            </a:fld>
            <a:endParaRPr lang="en-HK"/>
          </a:p>
        </p:txBody>
      </p:sp>
      <p:sp>
        <p:nvSpPr>
          <p:cNvPr id="8" name="Footer Placeholder 7"/>
          <p:cNvSpPr>
            <a:spLocks noGrp="1"/>
          </p:cNvSpPr>
          <p:nvPr>
            <p:ph type="ftr" sz="quarter" idx="11"/>
          </p:nvPr>
        </p:nvSpPr>
        <p:spPr/>
        <p:txBody>
          <a:bodyPr/>
          <a:lstStyle/>
          <a:p>
            <a:endParaRPr lang="en-HK"/>
          </a:p>
        </p:txBody>
      </p:sp>
      <p:sp>
        <p:nvSpPr>
          <p:cNvPr id="9" name="Slide Number Placeholder 8"/>
          <p:cNvSpPr>
            <a:spLocks noGrp="1"/>
          </p:cNvSpPr>
          <p:nvPr>
            <p:ph type="sldNum" sz="quarter" idx="12"/>
          </p:nvPr>
        </p:nvSpPr>
        <p:spPr/>
        <p:txBody>
          <a:bodyPr/>
          <a:lstStyle/>
          <a:p>
            <a:fld id="{AE8571AE-4FFD-4B18-A09A-93BA3604CCDB}" type="slidenum">
              <a:rPr lang="en-HK" smtClean="0"/>
              <a:pPr/>
              <a:t>‹#›</a:t>
            </a:fld>
            <a:endParaRPr lang="en-HK"/>
          </a:p>
        </p:txBody>
      </p:sp>
    </p:spTree>
    <p:extLst>
      <p:ext uri="{BB962C8B-B14F-4D97-AF65-F5344CB8AC3E}">
        <p14:creationId xmlns:p14="http://schemas.microsoft.com/office/powerpoint/2010/main" val="2627451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32CE80B-0F9B-4367-BBA0-08CE945D7066}" type="datetimeFigureOut">
              <a:rPr lang="en-HK" smtClean="0"/>
              <a:pPr/>
              <a:t>2/6/2021</a:t>
            </a:fld>
            <a:endParaRPr lang="en-HK"/>
          </a:p>
        </p:txBody>
      </p:sp>
      <p:sp>
        <p:nvSpPr>
          <p:cNvPr id="4" name="Footer Placeholder 3"/>
          <p:cNvSpPr>
            <a:spLocks noGrp="1"/>
          </p:cNvSpPr>
          <p:nvPr>
            <p:ph type="ftr" sz="quarter" idx="11"/>
          </p:nvPr>
        </p:nvSpPr>
        <p:spPr/>
        <p:txBody>
          <a:bodyPr/>
          <a:lstStyle/>
          <a:p>
            <a:endParaRPr lang="en-HK"/>
          </a:p>
        </p:txBody>
      </p:sp>
      <p:sp>
        <p:nvSpPr>
          <p:cNvPr id="5" name="Slide Number Placeholder 4"/>
          <p:cNvSpPr>
            <a:spLocks noGrp="1"/>
          </p:cNvSpPr>
          <p:nvPr>
            <p:ph type="sldNum" sz="quarter" idx="12"/>
          </p:nvPr>
        </p:nvSpPr>
        <p:spPr/>
        <p:txBody>
          <a:bodyPr/>
          <a:lstStyle/>
          <a:p>
            <a:fld id="{AE8571AE-4FFD-4B18-A09A-93BA3604CCDB}" type="slidenum">
              <a:rPr lang="en-HK" smtClean="0"/>
              <a:pPr/>
              <a:t>‹#›</a:t>
            </a:fld>
            <a:endParaRPr lang="en-HK"/>
          </a:p>
        </p:txBody>
      </p:sp>
    </p:spTree>
    <p:extLst>
      <p:ext uri="{BB962C8B-B14F-4D97-AF65-F5344CB8AC3E}">
        <p14:creationId xmlns:p14="http://schemas.microsoft.com/office/powerpoint/2010/main" val="517984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2CE80B-0F9B-4367-BBA0-08CE945D7066}" type="datetimeFigureOut">
              <a:rPr lang="en-HK" smtClean="0"/>
              <a:pPr/>
              <a:t>2/6/2021</a:t>
            </a:fld>
            <a:endParaRPr lang="en-HK"/>
          </a:p>
        </p:txBody>
      </p:sp>
      <p:sp>
        <p:nvSpPr>
          <p:cNvPr id="3" name="Footer Placeholder 2"/>
          <p:cNvSpPr>
            <a:spLocks noGrp="1"/>
          </p:cNvSpPr>
          <p:nvPr>
            <p:ph type="ftr" sz="quarter" idx="11"/>
          </p:nvPr>
        </p:nvSpPr>
        <p:spPr/>
        <p:txBody>
          <a:bodyPr/>
          <a:lstStyle/>
          <a:p>
            <a:endParaRPr lang="en-HK"/>
          </a:p>
        </p:txBody>
      </p:sp>
      <p:sp>
        <p:nvSpPr>
          <p:cNvPr id="4" name="Slide Number Placeholder 3"/>
          <p:cNvSpPr>
            <a:spLocks noGrp="1"/>
          </p:cNvSpPr>
          <p:nvPr>
            <p:ph type="sldNum" sz="quarter" idx="12"/>
          </p:nvPr>
        </p:nvSpPr>
        <p:spPr/>
        <p:txBody>
          <a:bodyPr/>
          <a:lstStyle/>
          <a:p>
            <a:fld id="{AE8571AE-4FFD-4B18-A09A-93BA3604CCDB}" type="slidenum">
              <a:rPr lang="en-HK" smtClean="0"/>
              <a:pPr/>
              <a:t>‹#›</a:t>
            </a:fld>
            <a:endParaRPr lang="en-HK"/>
          </a:p>
        </p:txBody>
      </p:sp>
    </p:spTree>
    <p:extLst>
      <p:ext uri="{BB962C8B-B14F-4D97-AF65-F5344CB8AC3E}">
        <p14:creationId xmlns:p14="http://schemas.microsoft.com/office/powerpoint/2010/main" val="3655561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1425575"/>
            <a:ext cx="9764544" cy="4989513"/>
          </a:xfrm>
        </p:spPr>
        <p:txBody>
          <a:bodyPr anchor="b"/>
          <a:lstStyle>
            <a:lvl1pPr>
              <a:defRPr sz="9978"/>
            </a:lvl1pPr>
          </a:lstStyle>
          <a:p>
            <a:r>
              <a:rPr lang="en-US"/>
              <a:t>Click to edit Master title style</a:t>
            </a:r>
            <a:endParaRPr lang="en-US" dirty="0"/>
          </a:p>
        </p:txBody>
      </p:sp>
      <p:sp>
        <p:nvSpPr>
          <p:cNvPr id="3" name="Content Placeholder 2"/>
          <p:cNvSpPr>
            <a:spLocks noGrp="1"/>
          </p:cNvSpPr>
          <p:nvPr>
            <p:ph idx="1"/>
          </p:nvPr>
        </p:nvSpPr>
        <p:spPr>
          <a:xfrm>
            <a:off x="12870909" y="3078850"/>
            <a:ext cx="15326827" cy="15196234"/>
          </a:xfrm>
        </p:spPr>
        <p:txBody>
          <a:bodyPr/>
          <a:lstStyle>
            <a:lvl1pPr>
              <a:defRPr sz="9978"/>
            </a:lvl1pPr>
            <a:lvl2pPr>
              <a:defRPr sz="8731"/>
            </a:lvl2pPr>
            <a:lvl3pPr>
              <a:defRPr sz="7483"/>
            </a:lvl3pPr>
            <a:lvl4pPr>
              <a:defRPr sz="6236"/>
            </a:lvl4pPr>
            <a:lvl5pPr>
              <a:defRPr sz="6236"/>
            </a:lvl5pPr>
            <a:lvl6pPr>
              <a:defRPr sz="6236"/>
            </a:lvl6pPr>
            <a:lvl7pPr>
              <a:defRPr sz="6236"/>
            </a:lvl7pPr>
            <a:lvl8pPr>
              <a:defRPr sz="6236"/>
            </a:lvl8pPr>
            <a:lvl9pPr>
              <a:defRPr sz="623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085364" y="6415088"/>
            <a:ext cx="9764544" cy="11884743"/>
          </a:xfrm>
        </p:spPr>
        <p:txBody>
          <a:bodyPr/>
          <a:lstStyle>
            <a:lvl1pPr marL="0" indent="0">
              <a:buNone/>
              <a:defRPr sz="4989"/>
            </a:lvl1pPr>
            <a:lvl2pPr marL="1425595" indent="0">
              <a:buNone/>
              <a:defRPr sz="4365"/>
            </a:lvl2pPr>
            <a:lvl3pPr marL="2851191" indent="0">
              <a:buNone/>
              <a:defRPr sz="3742"/>
            </a:lvl3pPr>
            <a:lvl4pPr marL="4276786" indent="0">
              <a:buNone/>
              <a:defRPr sz="3118"/>
            </a:lvl4pPr>
            <a:lvl5pPr marL="5702381" indent="0">
              <a:buNone/>
              <a:defRPr sz="3118"/>
            </a:lvl5pPr>
            <a:lvl6pPr marL="7127977" indent="0">
              <a:buNone/>
              <a:defRPr sz="3118"/>
            </a:lvl6pPr>
            <a:lvl7pPr marL="8553572" indent="0">
              <a:buNone/>
              <a:defRPr sz="3118"/>
            </a:lvl7pPr>
            <a:lvl8pPr marL="9979167" indent="0">
              <a:buNone/>
              <a:defRPr sz="3118"/>
            </a:lvl8pPr>
            <a:lvl9pPr marL="11404763" indent="0">
              <a:buNone/>
              <a:defRPr sz="3118"/>
            </a:lvl9pPr>
          </a:lstStyle>
          <a:p>
            <a:pPr lvl="0"/>
            <a:r>
              <a:rPr lang="en-US"/>
              <a:t>Click to edit Master text styles</a:t>
            </a:r>
          </a:p>
        </p:txBody>
      </p:sp>
      <p:sp>
        <p:nvSpPr>
          <p:cNvPr id="5" name="Date Placeholder 4"/>
          <p:cNvSpPr>
            <a:spLocks noGrp="1"/>
          </p:cNvSpPr>
          <p:nvPr>
            <p:ph type="dt" sz="half" idx="10"/>
          </p:nvPr>
        </p:nvSpPr>
        <p:spPr/>
        <p:txBody>
          <a:bodyPr/>
          <a:lstStyle/>
          <a:p>
            <a:fld id="{D32CE80B-0F9B-4367-BBA0-08CE945D7066}" type="datetimeFigureOut">
              <a:rPr lang="en-HK" smtClean="0"/>
              <a:pPr/>
              <a:t>2/6/2021</a:t>
            </a:fld>
            <a:endParaRPr lang="en-HK"/>
          </a:p>
        </p:txBody>
      </p:sp>
      <p:sp>
        <p:nvSpPr>
          <p:cNvPr id="6" name="Footer Placeholder 5"/>
          <p:cNvSpPr>
            <a:spLocks noGrp="1"/>
          </p:cNvSpPr>
          <p:nvPr>
            <p:ph type="ftr" sz="quarter" idx="11"/>
          </p:nvPr>
        </p:nvSpPr>
        <p:spPr/>
        <p:txBody>
          <a:bodyPr/>
          <a:lstStyle/>
          <a:p>
            <a:endParaRPr lang="en-HK"/>
          </a:p>
        </p:txBody>
      </p:sp>
      <p:sp>
        <p:nvSpPr>
          <p:cNvPr id="7" name="Slide Number Placeholder 6"/>
          <p:cNvSpPr>
            <a:spLocks noGrp="1"/>
          </p:cNvSpPr>
          <p:nvPr>
            <p:ph type="sldNum" sz="quarter" idx="12"/>
          </p:nvPr>
        </p:nvSpPr>
        <p:spPr/>
        <p:txBody>
          <a:bodyPr/>
          <a:lstStyle/>
          <a:p>
            <a:fld id="{AE8571AE-4FFD-4B18-A09A-93BA3604CCDB}" type="slidenum">
              <a:rPr lang="en-HK" smtClean="0"/>
              <a:pPr/>
              <a:t>‹#›</a:t>
            </a:fld>
            <a:endParaRPr lang="en-HK"/>
          </a:p>
        </p:txBody>
      </p:sp>
    </p:spTree>
    <p:extLst>
      <p:ext uri="{BB962C8B-B14F-4D97-AF65-F5344CB8AC3E}">
        <p14:creationId xmlns:p14="http://schemas.microsoft.com/office/powerpoint/2010/main" val="945821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1425575"/>
            <a:ext cx="9764544" cy="4989513"/>
          </a:xfrm>
        </p:spPr>
        <p:txBody>
          <a:bodyPr anchor="b"/>
          <a:lstStyle>
            <a:lvl1pPr>
              <a:defRPr sz="9978"/>
            </a:lvl1pPr>
          </a:lstStyle>
          <a:p>
            <a:r>
              <a:rPr lang="en-US"/>
              <a:t>Click to edit Master title style</a:t>
            </a:r>
            <a:endParaRPr lang="en-US" dirty="0"/>
          </a:p>
        </p:txBody>
      </p:sp>
      <p:sp>
        <p:nvSpPr>
          <p:cNvPr id="3" name="Picture Placeholder 2"/>
          <p:cNvSpPr>
            <a:spLocks noGrp="1" noChangeAspect="1"/>
          </p:cNvSpPr>
          <p:nvPr>
            <p:ph type="pic" idx="1"/>
          </p:nvPr>
        </p:nvSpPr>
        <p:spPr>
          <a:xfrm>
            <a:off x="12870909" y="3078850"/>
            <a:ext cx="15326827" cy="15196234"/>
          </a:xfrm>
        </p:spPr>
        <p:txBody>
          <a:bodyPr anchor="t"/>
          <a:lstStyle>
            <a:lvl1pPr marL="0" indent="0">
              <a:buNone/>
              <a:defRPr sz="9978"/>
            </a:lvl1pPr>
            <a:lvl2pPr marL="1425595" indent="0">
              <a:buNone/>
              <a:defRPr sz="8731"/>
            </a:lvl2pPr>
            <a:lvl3pPr marL="2851191" indent="0">
              <a:buNone/>
              <a:defRPr sz="7483"/>
            </a:lvl3pPr>
            <a:lvl4pPr marL="4276786" indent="0">
              <a:buNone/>
              <a:defRPr sz="6236"/>
            </a:lvl4pPr>
            <a:lvl5pPr marL="5702381" indent="0">
              <a:buNone/>
              <a:defRPr sz="6236"/>
            </a:lvl5pPr>
            <a:lvl6pPr marL="7127977" indent="0">
              <a:buNone/>
              <a:defRPr sz="6236"/>
            </a:lvl6pPr>
            <a:lvl7pPr marL="8553572" indent="0">
              <a:buNone/>
              <a:defRPr sz="6236"/>
            </a:lvl7pPr>
            <a:lvl8pPr marL="9979167" indent="0">
              <a:buNone/>
              <a:defRPr sz="6236"/>
            </a:lvl8pPr>
            <a:lvl9pPr marL="11404763" indent="0">
              <a:buNone/>
              <a:defRPr sz="6236"/>
            </a:lvl9pPr>
          </a:lstStyle>
          <a:p>
            <a:r>
              <a:rPr lang="en-US"/>
              <a:t>Click icon to add picture</a:t>
            </a:r>
            <a:endParaRPr lang="en-US" dirty="0"/>
          </a:p>
        </p:txBody>
      </p:sp>
      <p:sp>
        <p:nvSpPr>
          <p:cNvPr id="4" name="Text Placeholder 3"/>
          <p:cNvSpPr>
            <a:spLocks noGrp="1"/>
          </p:cNvSpPr>
          <p:nvPr>
            <p:ph type="body" sz="half" idx="2"/>
          </p:nvPr>
        </p:nvSpPr>
        <p:spPr>
          <a:xfrm>
            <a:off x="2085364" y="6415088"/>
            <a:ext cx="9764544" cy="11884743"/>
          </a:xfrm>
        </p:spPr>
        <p:txBody>
          <a:bodyPr/>
          <a:lstStyle>
            <a:lvl1pPr marL="0" indent="0">
              <a:buNone/>
              <a:defRPr sz="4989"/>
            </a:lvl1pPr>
            <a:lvl2pPr marL="1425595" indent="0">
              <a:buNone/>
              <a:defRPr sz="4365"/>
            </a:lvl2pPr>
            <a:lvl3pPr marL="2851191" indent="0">
              <a:buNone/>
              <a:defRPr sz="3742"/>
            </a:lvl3pPr>
            <a:lvl4pPr marL="4276786" indent="0">
              <a:buNone/>
              <a:defRPr sz="3118"/>
            </a:lvl4pPr>
            <a:lvl5pPr marL="5702381" indent="0">
              <a:buNone/>
              <a:defRPr sz="3118"/>
            </a:lvl5pPr>
            <a:lvl6pPr marL="7127977" indent="0">
              <a:buNone/>
              <a:defRPr sz="3118"/>
            </a:lvl6pPr>
            <a:lvl7pPr marL="8553572" indent="0">
              <a:buNone/>
              <a:defRPr sz="3118"/>
            </a:lvl7pPr>
            <a:lvl8pPr marL="9979167" indent="0">
              <a:buNone/>
              <a:defRPr sz="3118"/>
            </a:lvl8pPr>
            <a:lvl9pPr marL="11404763" indent="0">
              <a:buNone/>
              <a:defRPr sz="3118"/>
            </a:lvl9pPr>
          </a:lstStyle>
          <a:p>
            <a:pPr lvl="0"/>
            <a:r>
              <a:rPr lang="en-US"/>
              <a:t>Click to edit Master text styles</a:t>
            </a:r>
          </a:p>
        </p:txBody>
      </p:sp>
      <p:sp>
        <p:nvSpPr>
          <p:cNvPr id="5" name="Date Placeholder 4"/>
          <p:cNvSpPr>
            <a:spLocks noGrp="1"/>
          </p:cNvSpPr>
          <p:nvPr>
            <p:ph type="dt" sz="half" idx="10"/>
          </p:nvPr>
        </p:nvSpPr>
        <p:spPr/>
        <p:txBody>
          <a:bodyPr/>
          <a:lstStyle/>
          <a:p>
            <a:fld id="{D32CE80B-0F9B-4367-BBA0-08CE945D7066}" type="datetimeFigureOut">
              <a:rPr lang="en-HK" smtClean="0"/>
              <a:pPr/>
              <a:t>2/6/2021</a:t>
            </a:fld>
            <a:endParaRPr lang="en-HK"/>
          </a:p>
        </p:txBody>
      </p:sp>
      <p:sp>
        <p:nvSpPr>
          <p:cNvPr id="6" name="Footer Placeholder 5"/>
          <p:cNvSpPr>
            <a:spLocks noGrp="1"/>
          </p:cNvSpPr>
          <p:nvPr>
            <p:ph type="ftr" sz="quarter" idx="11"/>
          </p:nvPr>
        </p:nvSpPr>
        <p:spPr/>
        <p:txBody>
          <a:bodyPr/>
          <a:lstStyle/>
          <a:p>
            <a:endParaRPr lang="en-HK"/>
          </a:p>
        </p:txBody>
      </p:sp>
      <p:sp>
        <p:nvSpPr>
          <p:cNvPr id="7" name="Slide Number Placeholder 6"/>
          <p:cNvSpPr>
            <a:spLocks noGrp="1"/>
          </p:cNvSpPr>
          <p:nvPr>
            <p:ph type="sldNum" sz="quarter" idx="12"/>
          </p:nvPr>
        </p:nvSpPr>
        <p:spPr/>
        <p:txBody>
          <a:bodyPr/>
          <a:lstStyle/>
          <a:p>
            <a:fld id="{AE8571AE-4FFD-4B18-A09A-93BA3604CCDB}" type="slidenum">
              <a:rPr lang="en-HK" smtClean="0"/>
              <a:pPr/>
              <a:t>‹#›</a:t>
            </a:fld>
            <a:endParaRPr lang="en-HK"/>
          </a:p>
        </p:txBody>
      </p:sp>
    </p:spTree>
    <p:extLst>
      <p:ext uri="{BB962C8B-B14F-4D97-AF65-F5344CB8AC3E}">
        <p14:creationId xmlns:p14="http://schemas.microsoft.com/office/powerpoint/2010/main" val="2791547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1138485"/>
            <a:ext cx="26112371" cy="413317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081421" y="5692400"/>
            <a:ext cx="26112371" cy="13567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081421" y="19819457"/>
            <a:ext cx="6811923" cy="1138480"/>
          </a:xfrm>
          <a:prstGeom prst="rect">
            <a:avLst/>
          </a:prstGeom>
        </p:spPr>
        <p:txBody>
          <a:bodyPr vert="horz" lIns="91440" tIns="45720" rIns="91440" bIns="45720" rtlCol="0" anchor="ctr"/>
          <a:lstStyle>
            <a:lvl1pPr algn="l">
              <a:defRPr sz="3742">
                <a:solidFill>
                  <a:schemeClr val="tx1">
                    <a:tint val="75000"/>
                  </a:schemeClr>
                </a:solidFill>
              </a:defRPr>
            </a:lvl1pPr>
          </a:lstStyle>
          <a:p>
            <a:fld id="{D32CE80B-0F9B-4367-BBA0-08CE945D7066}" type="datetimeFigureOut">
              <a:rPr lang="en-HK" smtClean="0"/>
              <a:pPr/>
              <a:t>2/6/2021</a:t>
            </a:fld>
            <a:endParaRPr lang="en-HK"/>
          </a:p>
        </p:txBody>
      </p:sp>
      <p:sp>
        <p:nvSpPr>
          <p:cNvPr id="5" name="Footer Placeholder 4"/>
          <p:cNvSpPr>
            <a:spLocks noGrp="1"/>
          </p:cNvSpPr>
          <p:nvPr>
            <p:ph type="ftr" sz="quarter" idx="3"/>
          </p:nvPr>
        </p:nvSpPr>
        <p:spPr>
          <a:xfrm>
            <a:off x="10028665" y="19819457"/>
            <a:ext cx="10217884" cy="1138480"/>
          </a:xfrm>
          <a:prstGeom prst="rect">
            <a:avLst/>
          </a:prstGeom>
        </p:spPr>
        <p:txBody>
          <a:bodyPr vert="horz" lIns="91440" tIns="45720" rIns="91440" bIns="45720" rtlCol="0" anchor="ctr"/>
          <a:lstStyle>
            <a:lvl1pPr algn="ctr">
              <a:defRPr sz="3742">
                <a:solidFill>
                  <a:schemeClr val="tx1">
                    <a:tint val="75000"/>
                  </a:schemeClr>
                </a:solidFill>
              </a:defRPr>
            </a:lvl1pPr>
          </a:lstStyle>
          <a:p>
            <a:endParaRPr lang="en-HK"/>
          </a:p>
        </p:txBody>
      </p:sp>
      <p:sp>
        <p:nvSpPr>
          <p:cNvPr id="6" name="Slide Number Placeholder 5"/>
          <p:cNvSpPr>
            <a:spLocks noGrp="1"/>
          </p:cNvSpPr>
          <p:nvPr>
            <p:ph type="sldNum" sz="quarter" idx="4"/>
          </p:nvPr>
        </p:nvSpPr>
        <p:spPr>
          <a:xfrm>
            <a:off x="21381869" y="19819457"/>
            <a:ext cx="6811923" cy="1138480"/>
          </a:xfrm>
          <a:prstGeom prst="rect">
            <a:avLst/>
          </a:prstGeom>
        </p:spPr>
        <p:txBody>
          <a:bodyPr vert="horz" lIns="91440" tIns="45720" rIns="91440" bIns="45720" rtlCol="0" anchor="ctr"/>
          <a:lstStyle>
            <a:lvl1pPr algn="r">
              <a:defRPr sz="3742">
                <a:solidFill>
                  <a:schemeClr val="tx1">
                    <a:tint val="75000"/>
                  </a:schemeClr>
                </a:solidFill>
              </a:defRPr>
            </a:lvl1pPr>
          </a:lstStyle>
          <a:p>
            <a:fld id="{AE8571AE-4FFD-4B18-A09A-93BA3604CCDB}" type="slidenum">
              <a:rPr lang="en-HK" smtClean="0"/>
              <a:pPr/>
              <a:t>‹#›</a:t>
            </a:fld>
            <a:endParaRPr lang="en-HK"/>
          </a:p>
        </p:txBody>
      </p:sp>
    </p:spTree>
    <p:extLst>
      <p:ext uri="{BB962C8B-B14F-4D97-AF65-F5344CB8AC3E}">
        <p14:creationId xmlns:p14="http://schemas.microsoft.com/office/powerpoint/2010/main" val="13256772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851191" rtl="0" eaLnBrk="1" latinLnBrk="0" hangingPunct="1">
        <a:lnSpc>
          <a:spcPct val="90000"/>
        </a:lnSpc>
        <a:spcBef>
          <a:spcPct val="0"/>
        </a:spcBef>
        <a:buNone/>
        <a:defRPr sz="13720" kern="1200">
          <a:solidFill>
            <a:schemeClr val="tx1"/>
          </a:solidFill>
          <a:latin typeface="+mj-lt"/>
          <a:ea typeface="+mj-ea"/>
          <a:cs typeface="+mj-cs"/>
        </a:defRPr>
      </a:lvl1pPr>
    </p:titleStyle>
    <p:bodyStyle>
      <a:lvl1pPr marL="712798" indent="-712798" algn="l" defTabSz="2851191" rtl="0" eaLnBrk="1" latinLnBrk="0" hangingPunct="1">
        <a:lnSpc>
          <a:spcPct val="90000"/>
        </a:lnSpc>
        <a:spcBef>
          <a:spcPts val="3118"/>
        </a:spcBef>
        <a:buFont typeface="Arial" panose="020B0604020202020204" pitchFamily="34" charset="0"/>
        <a:buChar char="•"/>
        <a:defRPr sz="8731" kern="1200">
          <a:solidFill>
            <a:schemeClr val="tx1"/>
          </a:solidFill>
          <a:latin typeface="+mn-lt"/>
          <a:ea typeface="+mn-ea"/>
          <a:cs typeface="+mn-cs"/>
        </a:defRPr>
      </a:lvl1pPr>
      <a:lvl2pPr marL="2138393" indent="-712798" algn="l" defTabSz="2851191" rtl="0" eaLnBrk="1" latinLnBrk="0" hangingPunct="1">
        <a:lnSpc>
          <a:spcPct val="90000"/>
        </a:lnSpc>
        <a:spcBef>
          <a:spcPts val="1559"/>
        </a:spcBef>
        <a:buFont typeface="Arial" panose="020B0604020202020204" pitchFamily="34" charset="0"/>
        <a:buChar char="•"/>
        <a:defRPr sz="7483" kern="1200">
          <a:solidFill>
            <a:schemeClr val="tx1"/>
          </a:solidFill>
          <a:latin typeface="+mn-lt"/>
          <a:ea typeface="+mn-ea"/>
          <a:cs typeface="+mn-cs"/>
        </a:defRPr>
      </a:lvl2pPr>
      <a:lvl3pPr marL="3563988" indent="-712798" algn="l" defTabSz="2851191" rtl="0" eaLnBrk="1" latinLnBrk="0" hangingPunct="1">
        <a:lnSpc>
          <a:spcPct val="90000"/>
        </a:lnSpc>
        <a:spcBef>
          <a:spcPts val="1559"/>
        </a:spcBef>
        <a:buFont typeface="Arial" panose="020B0604020202020204" pitchFamily="34" charset="0"/>
        <a:buChar char="•"/>
        <a:defRPr sz="6236" kern="1200">
          <a:solidFill>
            <a:schemeClr val="tx1"/>
          </a:solidFill>
          <a:latin typeface="+mn-lt"/>
          <a:ea typeface="+mn-ea"/>
          <a:cs typeface="+mn-cs"/>
        </a:defRPr>
      </a:lvl3pPr>
      <a:lvl4pPr marL="4989584" indent="-712798" algn="l" defTabSz="2851191" rtl="0" eaLnBrk="1" latinLnBrk="0" hangingPunct="1">
        <a:lnSpc>
          <a:spcPct val="90000"/>
        </a:lnSpc>
        <a:spcBef>
          <a:spcPts val="1559"/>
        </a:spcBef>
        <a:buFont typeface="Arial" panose="020B0604020202020204" pitchFamily="34" charset="0"/>
        <a:buChar char="•"/>
        <a:defRPr sz="5613" kern="1200">
          <a:solidFill>
            <a:schemeClr val="tx1"/>
          </a:solidFill>
          <a:latin typeface="+mn-lt"/>
          <a:ea typeface="+mn-ea"/>
          <a:cs typeface="+mn-cs"/>
        </a:defRPr>
      </a:lvl4pPr>
      <a:lvl5pPr marL="6415179" indent="-712798" algn="l" defTabSz="2851191" rtl="0" eaLnBrk="1" latinLnBrk="0" hangingPunct="1">
        <a:lnSpc>
          <a:spcPct val="90000"/>
        </a:lnSpc>
        <a:spcBef>
          <a:spcPts val="1559"/>
        </a:spcBef>
        <a:buFont typeface="Arial" panose="020B0604020202020204" pitchFamily="34" charset="0"/>
        <a:buChar char="•"/>
        <a:defRPr sz="5613" kern="1200">
          <a:solidFill>
            <a:schemeClr val="tx1"/>
          </a:solidFill>
          <a:latin typeface="+mn-lt"/>
          <a:ea typeface="+mn-ea"/>
          <a:cs typeface="+mn-cs"/>
        </a:defRPr>
      </a:lvl5pPr>
      <a:lvl6pPr marL="7840774" indent="-712798" algn="l" defTabSz="2851191" rtl="0" eaLnBrk="1" latinLnBrk="0" hangingPunct="1">
        <a:lnSpc>
          <a:spcPct val="90000"/>
        </a:lnSpc>
        <a:spcBef>
          <a:spcPts val="1559"/>
        </a:spcBef>
        <a:buFont typeface="Arial" panose="020B0604020202020204" pitchFamily="34" charset="0"/>
        <a:buChar char="•"/>
        <a:defRPr sz="5613" kern="1200">
          <a:solidFill>
            <a:schemeClr val="tx1"/>
          </a:solidFill>
          <a:latin typeface="+mn-lt"/>
          <a:ea typeface="+mn-ea"/>
          <a:cs typeface="+mn-cs"/>
        </a:defRPr>
      </a:lvl6pPr>
      <a:lvl7pPr marL="9266370" indent="-712798" algn="l" defTabSz="2851191" rtl="0" eaLnBrk="1" latinLnBrk="0" hangingPunct="1">
        <a:lnSpc>
          <a:spcPct val="90000"/>
        </a:lnSpc>
        <a:spcBef>
          <a:spcPts val="1559"/>
        </a:spcBef>
        <a:buFont typeface="Arial" panose="020B0604020202020204" pitchFamily="34" charset="0"/>
        <a:buChar char="•"/>
        <a:defRPr sz="5613" kern="1200">
          <a:solidFill>
            <a:schemeClr val="tx1"/>
          </a:solidFill>
          <a:latin typeface="+mn-lt"/>
          <a:ea typeface="+mn-ea"/>
          <a:cs typeface="+mn-cs"/>
        </a:defRPr>
      </a:lvl7pPr>
      <a:lvl8pPr marL="10691965" indent="-712798" algn="l" defTabSz="2851191" rtl="0" eaLnBrk="1" latinLnBrk="0" hangingPunct="1">
        <a:lnSpc>
          <a:spcPct val="90000"/>
        </a:lnSpc>
        <a:spcBef>
          <a:spcPts val="1559"/>
        </a:spcBef>
        <a:buFont typeface="Arial" panose="020B0604020202020204" pitchFamily="34" charset="0"/>
        <a:buChar char="•"/>
        <a:defRPr sz="5613" kern="1200">
          <a:solidFill>
            <a:schemeClr val="tx1"/>
          </a:solidFill>
          <a:latin typeface="+mn-lt"/>
          <a:ea typeface="+mn-ea"/>
          <a:cs typeface="+mn-cs"/>
        </a:defRPr>
      </a:lvl8pPr>
      <a:lvl9pPr marL="12117560" indent="-712798" algn="l" defTabSz="2851191" rtl="0" eaLnBrk="1" latinLnBrk="0" hangingPunct="1">
        <a:lnSpc>
          <a:spcPct val="90000"/>
        </a:lnSpc>
        <a:spcBef>
          <a:spcPts val="1559"/>
        </a:spcBef>
        <a:buFont typeface="Arial" panose="020B0604020202020204" pitchFamily="34" charset="0"/>
        <a:buChar char="•"/>
        <a:defRPr sz="5613" kern="1200">
          <a:solidFill>
            <a:schemeClr val="tx1"/>
          </a:solidFill>
          <a:latin typeface="+mn-lt"/>
          <a:ea typeface="+mn-ea"/>
          <a:cs typeface="+mn-cs"/>
        </a:defRPr>
      </a:lvl9pPr>
    </p:bodyStyle>
    <p:otherStyle>
      <a:defPPr>
        <a:defRPr lang="en-US"/>
      </a:defPPr>
      <a:lvl1pPr marL="0" algn="l" defTabSz="2851191" rtl="0" eaLnBrk="1" latinLnBrk="0" hangingPunct="1">
        <a:defRPr sz="5613" kern="1200">
          <a:solidFill>
            <a:schemeClr val="tx1"/>
          </a:solidFill>
          <a:latin typeface="+mn-lt"/>
          <a:ea typeface="+mn-ea"/>
          <a:cs typeface="+mn-cs"/>
        </a:defRPr>
      </a:lvl1pPr>
      <a:lvl2pPr marL="1425595" algn="l" defTabSz="2851191" rtl="0" eaLnBrk="1" latinLnBrk="0" hangingPunct="1">
        <a:defRPr sz="5613" kern="1200">
          <a:solidFill>
            <a:schemeClr val="tx1"/>
          </a:solidFill>
          <a:latin typeface="+mn-lt"/>
          <a:ea typeface="+mn-ea"/>
          <a:cs typeface="+mn-cs"/>
        </a:defRPr>
      </a:lvl2pPr>
      <a:lvl3pPr marL="2851191" algn="l" defTabSz="2851191" rtl="0" eaLnBrk="1" latinLnBrk="0" hangingPunct="1">
        <a:defRPr sz="5613" kern="1200">
          <a:solidFill>
            <a:schemeClr val="tx1"/>
          </a:solidFill>
          <a:latin typeface="+mn-lt"/>
          <a:ea typeface="+mn-ea"/>
          <a:cs typeface="+mn-cs"/>
        </a:defRPr>
      </a:lvl3pPr>
      <a:lvl4pPr marL="4276786" algn="l" defTabSz="2851191" rtl="0" eaLnBrk="1" latinLnBrk="0" hangingPunct="1">
        <a:defRPr sz="5613" kern="1200">
          <a:solidFill>
            <a:schemeClr val="tx1"/>
          </a:solidFill>
          <a:latin typeface="+mn-lt"/>
          <a:ea typeface="+mn-ea"/>
          <a:cs typeface="+mn-cs"/>
        </a:defRPr>
      </a:lvl4pPr>
      <a:lvl5pPr marL="5702381" algn="l" defTabSz="2851191" rtl="0" eaLnBrk="1" latinLnBrk="0" hangingPunct="1">
        <a:defRPr sz="5613" kern="1200">
          <a:solidFill>
            <a:schemeClr val="tx1"/>
          </a:solidFill>
          <a:latin typeface="+mn-lt"/>
          <a:ea typeface="+mn-ea"/>
          <a:cs typeface="+mn-cs"/>
        </a:defRPr>
      </a:lvl5pPr>
      <a:lvl6pPr marL="7127977" algn="l" defTabSz="2851191" rtl="0" eaLnBrk="1" latinLnBrk="0" hangingPunct="1">
        <a:defRPr sz="5613" kern="1200">
          <a:solidFill>
            <a:schemeClr val="tx1"/>
          </a:solidFill>
          <a:latin typeface="+mn-lt"/>
          <a:ea typeface="+mn-ea"/>
          <a:cs typeface="+mn-cs"/>
        </a:defRPr>
      </a:lvl6pPr>
      <a:lvl7pPr marL="8553572" algn="l" defTabSz="2851191" rtl="0" eaLnBrk="1" latinLnBrk="0" hangingPunct="1">
        <a:defRPr sz="5613" kern="1200">
          <a:solidFill>
            <a:schemeClr val="tx1"/>
          </a:solidFill>
          <a:latin typeface="+mn-lt"/>
          <a:ea typeface="+mn-ea"/>
          <a:cs typeface="+mn-cs"/>
        </a:defRPr>
      </a:lvl7pPr>
      <a:lvl8pPr marL="9979167" algn="l" defTabSz="2851191" rtl="0" eaLnBrk="1" latinLnBrk="0" hangingPunct="1">
        <a:defRPr sz="5613" kern="1200">
          <a:solidFill>
            <a:schemeClr val="tx1"/>
          </a:solidFill>
          <a:latin typeface="+mn-lt"/>
          <a:ea typeface="+mn-ea"/>
          <a:cs typeface="+mn-cs"/>
        </a:defRPr>
      </a:lvl8pPr>
      <a:lvl9pPr marL="11404763" algn="l" defTabSz="2851191" rtl="0" eaLnBrk="1" latinLnBrk="0" hangingPunct="1">
        <a:defRPr sz="56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50156D8-CFE9-482C-B2E7-60622A2C3734}"/>
              </a:ext>
            </a:extLst>
          </p:cNvPr>
          <p:cNvSpPr/>
          <p:nvPr/>
        </p:nvSpPr>
        <p:spPr>
          <a:xfrm>
            <a:off x="0" y="0"/>
            <a:ext cx="30275213" cy="4461135"/>
          </a:xfrm>
          <a:prstGeom prst="rect">
            <a:avLst/>
          </a:prstGeom>
          <a:solidFill>
            <a:srgbClr val="33CA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39544948-FB9D-49A3-8BB2-9646A2E2C5D5}"/>
              </a:ext>
            </a:extLst>
          </p:cNvPr>
          <p:cNvSpPr txBox="1"/>
          <p:nvPr/>
        </p:nvSpPr>
        <p:spPr>
          <a:xfrm>
            <a:off x="555138" y="266565"/>
            <a:ext cx="25766759" cy="2308324"/>
          </a:xfrm>
          <a:prstGeom prst="rect">
            <a:avLst/>
          </a:prstGeom>
          <a:noFill/>
        </p:spPr>
        <p:txBody>
          <a:bodyPr wrap="square" rtlCol="0">
            <a:spAutoFit/>
          </a:bodyPr>
          <a:lstStyle/>
          <a:p>
            <a:r>
              <a:rPr lang="en-US" sz="7200" dirty="0" err="1">
                <a:latin typeface="Impact" panose="020B0806030902050204" pitchFamily="34" charset="0"/>
              </a:rPr>
              <a:t>Optimising</a:t>
            </a:r>
            <a:r>
              <a:rPr lang="en-US" sz="7200" dirty="0">
                <a:latin typeface="Impact" panose="020B0806030902050204" pitchFamily="34" charset="0"/>
              </a:rPr>
              <a:t> pre-operative intravenous fluids in hip fracture patients to reduce the incidence of AKI in Victoria Hospital Kirkcaldy</a:t>
            </a:r>
          </a:p>
        </p:txBody>
      </p:sp>
      <p:sp>
        <p:nvSpPr>
          <p:cNvPr id="6" name="TextBox 5">
            <a:extLst>
              <a:ext uri="{FF2B5EF4-FFF2-40B4-BE49-F238E27FC236}">
                <a16:creationId xmlns:a16="http://schemas.microsoft.com/office/drawing/2014/main" id="{A4178E7B-AA16-476A-88BF-AF09FB17D245}"/>
              </a:ext>
            </a:extLst>
          </p:cNvPr>
          <p:cNvSpPr txBox="1"/>
          <p:nvPr/>
        </p:nvSpPr>
        <p:spPr>
          <a:xfrm>
            <a:off x="555138" y="2574889"/>
            <a:ext cx="22707600" cy="1754326"/>
          </a:xfrm>
          <a:prstGeom prst="rect">
            <a:avLst/>
          </a:prstGeom>
          <a:noFill/>
        </p:spPr>
        <p:txBody>
          <a:bodyPr wrap="square" rtlCol="0">
            <a:spAutoFit/>
          </a:bodyPr>
          <a:lstStyle/>
          <a:p>
            <a:r>
              <a:rPr lang="en-GB" sz="4400" dirty="0">
                <a:latin typeface="Berlin Sans FB" pitchFamily="34" charset="0"/>
              </a:rPr>
              <a:t>Thomas Smith</a:t>
            </a:r>
            <a:r>
              <a:rPr lang="en-GB" sz="4400" baseline="30000" dirty="0">
                <a:latin typeface="Berlin Sans FB" pitchFamily="34" charset="0"/>
              </a:rPr>
              <a:t>1</a:t>
            </a:r>
            <a:r>
              <a:rPr lang="en-GB" sz="4400" dirty="0">
                <a:latin typeface="Berlin Sans FB" pitchFamily="34" charset="0"/>
              </a:rPr>
              <a:t>, Nicholas Ng, Jun-Min </a:t>
            </a:r>
            <a:r>
              <a:rPr lang="en-GB" sz="4400" dirty="0" err="1">
                <a:latin typeface="Berlin Sans FB" pitchFamily="34" charset="0"/>
              </a:rPr>
              <a:t>Leow</a:t>
            </a:r>
            <a:r>
              <a:rPr lang="en-GB" sz="4400" dirty="0">
                <a:latin typeface="Berlin Sans FB" pitchFamily="34" charset="0"/>
              </a:rPr>
              <a:t>, Marie Williams</a:t>
            </a:r>
          </a:p>
          <a:p>
            <a:r>
              <a:rPr lang="en-HK" sz="3200" b="1" i="1" dirty="0">
                <a:solidFill>
                  <a:schemeClr val="bg1"/>
                </a:solidFill>
              </a:rPr>
              <a:t>Trauma and Orthopaedics at Victoria Hospital Kirkcaldy</a:t>
            </a:r>
          </a:p>
          <a:p>
            <a:r>
              <a:rPr lang="en-GB" sz="3200" baseline="30000" dirty="0">
                <a:latin typeface="Berlin Sans FB" pitchFamily="34" charset="0"/>
              </a:rPr>
              <a:t>1 </a:t>
            </a:r>
            <a:r>
              <a:rPr lang="en-GB" sz="3200" dirty="0">
                <a:latin typeface="Berlin Sans FB" pitchFamily="34" charset="0"/>
              </a:rPr>
              <a:t>thomas.smith5@nhslothian.scot.nhs.uk</a:t>
            </a:r>
          </a:p>
        </p:txBody>
      </p:sp>
      <p:pic>
        <p:nvPicPr>
          <p:cNvPr id="8" name="Graphic 7">
            <a:extLst>
              <a:ext uri="{FF2B5EF4-FFF2-40B4-BE49-F238E27FC236}">
                <a16:creationId xmlns:a16="http://schemas.microsoft.com/office/drawing/2014/main" id="{7809463A-1154-448A-8CD5-547D3357E8D9}"/>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6429956" y="411945"/>
            <a:ext cx="3398178" cy="2308324"/>
          </a:xfrm>
          <a:prstGeom prst="rect">
            <a:avLst/>
          </a:prstGeom>
        </p:spPr>
      </p:pic>
      <p:sp>
        <p:nvSpPr>
          <p:cNvPr id="9" name="TextBox 8">
            <a:extLst>
              <a:ext uri="{FF2B5EF4-FFF2-40B4-BE49-F238E27FC236}">
                <a16:creationId xmlns:a16="http://schemas.microsoft.com/office/drawing/2014/main" id="{20B5D734-C6D7-4CBF-AA59-50567840DD4E}"/>
              </a:ext>
            </a:extLst>
          </p:cNvPr>
          <p:cNvSpPr txBox="1"/>
          <p:nvPr/>
        </p:nvSpPr>
        <p:spPr>
          <a:xfrm>
            <a:off x="674467" y="4646327"/>
            <a:ext cx="10428358" cy="1138773"/>
          </a:xfrm>
          <a:prstGeom prst="rect">
            <a:avLst/>
          </a:prstGeom>
          <a:noFill/>
        </p:spPr>
        <p:txBody>
          <a:bodyPr wrap="square" rtlCol="0">
            <a:spAutoFit/>
          </a:bodyPr>
          <a:lstStyle/>
          <a:p>
            <a:r>
              <a:rPr lang="en-GB" sz="4800" b="1" u="sng" dirty="0">
                <a:solidFill>
                  <a:schemeClr val="accent1">
                    <a:lumMod val="75000"/>
                  </a:schemeClr>
                </a:solidFill>
                <a:latin typeface="Verdana" panose="020B0604030504040204" pitchFamily="34" charset="0"/>
                <a:ea typeface="Verdana" panose="020B0604030504040204" pitchFamily="34" charset="0"/>
              </a:rPr>
              <a:t>Pre-op IV fluids policy at VHK</a:t>
            </a:r>
          </a:p>
          <a:p>
            <a:pPr>
              <a:buFont typeface="Arial" pitchFamily="34" charset="0"/>
              <a:buChar char="•"/>
            </a:pPr>
            <a:endParaRPr lang="en-GB" sz="2000" b="1" dirty="0"/>
          </a:p>
        </p:txBody>
      </p:sp>
      <p:sp>
        <p:nvSpPr>
          <p:cNvPr id="10" name="TextBox 9">
            <a:extLst>
              <a:ext uri="{FF2B5EF4-FFF2-40B4-BE49-F238E27FC236}">
                <a16:creationId xmlns:a16="http://schemas.microsoft.com/office/drawing/2014/main" id="{EA4E1BA1-0C4C-4D17-A0AB-6FE9C122BD35}"/>
              </a:ext>
            </a:extLst>
          </p:cNvPr>
          <p:cNvSpPr txBox="1"/>
          <p:nvPr/>
        </p:nvSpPr>
        <p:spPr>
          <a:xfrm>
            <a:off x="631999" y="16061394"/>
            <a:ext cx="9629598" cy="1569660"/>
          </a:xfrm>
          <a:prstGeom prst="rect">
            <a:avLst/>
          </a:prstGeom>
          <a:noFill/>
        </p:spPr>
        <p:txBody>
          <a:bodyPr wrap="square" rtlCol="0">
            <a:spAutoFit/>
          </a:bodyPr>
          <a:lstStyle/>
          <a:p>
            <a:r>
              <a:rPr lang="en-US" sz="4800" b="1" u="sng" dirty="0">
                <a:solidFill>
                  <a:schemeClr val="accent1">
                    <a:lumMod val="75000"/>
                  </a:schemeClr>
                </a:solidFill>
                <a:latin typeface="Verdana" panose="020B0604030504040204" pitchFamily="34" charset="0"/>
                <a:ea typeface="Verdana" panose="020B0604030504040204" pitchFamily="34" charset="0"/>
              </a:rPr>
              <a:t>Methods</a:t>
            </a:r>
          </a:p>
          <a:p>
            <a:pPr>
              <a:buFont typeface="Arial" pitchFamily="34" charset="0"/>
              <a:buChar char="•"/>
            </a:pPr>
            <a:endParaRPr lang="en-GB" sz="4800" dirty="0"/>
          </a:p>
        </p:txBody>
      </p:sp>
      <p:sp>
        <p:nvSpPr>
          <p:cNvPr id="11" name="TextBox 10">
            <a:extLst>
              <a:ext uri="{FF2B5EF4-FFF2-40B4-BE49-F238E27FC236}">
                <a16:creationId xmlns:a16="http://schemas.microsoft.com/office/drawing/2014/main" id="{4021657B-C1D8-4F84-BE86-0CCB86942A8F}"/>
              </a:ext>
            </a:extLst>
          </p:cNvPr>
          <p:cNvSpPr txBox="1"/>
          <p:nvPr/>
        </p:nvSpPr>
        <p:spPr>
          <a:xfrm>
            <a:off x="13776312" y="12024636"/>
            <a:ext cx="14839950" cy="1692771"/>
          </a:xfrm>
          <a:prstGeom prst="rect">
            <a:avLst/>
          </a:prstGeom>
          <a:noFill/>
        </p:spPr>
        <p:txBody>
          <a:bodyPr wrap="square" rtlCol="0">
            <a:spAutoFit/>
          </a:bodyPr>
          <a:lstStyle/>
          <a:p>
            <a:r>
              <a:rPr lang="en-US" sz="4800" b="1" u="sng" dirty="0">
                <a:solidFill>
                  <a:schemeClr val="accent1">
                    <a:lumMod val="75000"/>
                  </a:schemeClr>
                </a:solidFill>
                <a:latin typeface="Verdana" panose="020B0604030504040204" pitchFamily="34" charset="0"/>
                <a:ea typeface="Verdana" panose="020B0604030504040204" pitchFamily="34" charset="0"/>
              </a:rPr>
              <a:t>Results</a:t>
            </a:r>
          </a:p>
          <a:p>
            <a:pPr marL="457200" indent="-457200">
              <a:buFont typeface="Arial" panose="020B0604020202020204" pitchFamily="34" charset="0"/>
              <a:buChar char="•"/>
            </a:pPr>
            <a:r>
              <a:rPr lang="en-US" sz="3600" dirty="0">
                <a:latin typeface="Berlin Sans FB" panose="020E0602020502020306" pitchFamily="34" charset="0"/>
                <a:ea typeface="Verdana" panose="020B0604030504040204" pitchFamily="34" charset="0"/>
              </a:rPr>
              <a:t>0 of the 12 patients in our baseline data received adequate IV fluids.  </a:t>
            </a:r>
          </a:p>
          <a:p>
            <a:endParaRPr lang="en-GB" sz="2000" dirty="0"/>
          </a:p>
        </p:txBody>
      </p:sp>
      <p:sp>
        <p:nvSpPr>
          <p:cNvPr id="12" name="TextBox 11">
            <a:extLst>
              <a:ext uri="{FF2B5EF4-FFF2-40B4-BE49-F238E27FC236}">
                <a16:creationId xmlns:a16="http://schemas.microsoft.com/office/drawing/2014/main" id="{A6607A72-1E4D-4499-8BCB-D58425D3A43D}"/>
              </a:ext>
            </a:extLst>
          </p:cNvPr>
          <p:cNvSpPr txBox="1"/>
          <p:nvPr/>
        </p:nvSpPr>
        <p:spPr>
          <a:xfrm>
            <a:off x="13776312" y="18193353"/>
            <a:ext cx="15862860" cy="2800767"/>
          </a:xfrm>
          <a:prstGeom prst="rect">
            <a:avLst/>
          </a:prstGeom>
          <a:noFill/>
        </p:spPr>
        <p:txBody>
          <a:bodyPr wrap="square" rtlCol="0">
            <a:spAutoFit/>
          </a:bodyPr>
          <a:lstStyle/>
          <a:p>
            <a:r>
              <a:rPr lang="en-US" sz="4800" b="1" u="sng" dirty="0">
                <a:solidFill>
                  <a:schemeClr val="accent1">
                    <a:lumMod val="75000"/>
                  </a:schemeClr>
                </a:solidFill>
                <a:latin typeface="Verdana" panose="020B0604030504040204" pitchFamily="34" charset="0"/>
                <a:ea typeface="Verdana" panose="020B0604030504040204" pitchFamily="34" charset="0"/>
              </a:rPr>
              <a:t>Conclusion</a:t>
            </a:r>
          </a:p>
          <a:p>
            <a:r>
              <a:rPr lang="en-HK" sz="3600" dirty="0">
                <a:effectLst/>
                <a:latin typeface="Berlin Sans FB" panose="020E0602020502020306" pitchFamily="34" charset="0"/>
                <a:ea typeface="Calibri" panose="020F0502020204030204" pitchFamily="34" charset="0"/>
                <a:cs typeface="Times New Roman" panose="02020603050405020304" pitchFamily="18" charset="0"/>
              </a:rPr>
              <a:t>Our interventions successfully improved IV fluid prescriptions on the wards. However, further work is required to encourage overall adherence to local policy to reduce the incidence of AKIs in hip fracture patients.</a:t>
            </a:r>
          </a:p>
          <a:p>
            <a:pPr>
              <a:buFont typeface="Arial" pitchFamily="34" charset="0"/>
              <a:buChar char="•"/>
            </a:pPr>
            <a:endParaRPr lang="en-GB" sz="2000" dirty="0"/>
          </a:p>
        </p:txBody>
      </p:sp>
      <p:sp>
        <p:nvSpPr>
          <p:cNvPr id="13" name="TextBox 12">
            <a:extLst>
              <a:ext uri="{FF2B5EF4-FFF2-40B4-BE49-F238E27FC236}">
                <a16:creationId xmlns:a16="http://schemas.microsoft.com/office/drawing/2014/main" id="{4D6A142F-8EA7-4286-89A2-0A7D11430BF2}"/>
              </a:ext>
            </a:extLst>
          </p:cNvPr>
          <p:cNvSpPr txBox="1"/>
          <p:nvPr/>
        </p:nvSpPr>
        <p:spPr>
          <a:xfrm>
            <a:off x="555137" y="13518457"/>
            <a:ext cx="11760688" cy="2492990"/>
          </a:xfrm>
          <a:prstGeom prst="rect">
            <a:avLst/>
          </a:prstGeom>
          <a:solidFill>
            <a:schemeClr val="accent1">
              <a:lumMod val="20000"/>
              <a:lumOff val="80000"/>
            </a:schemeClr>
          </a:solidFill>
          <a:ln>
            <a:solidFill>
              <a:schemeClr val="tx1"/>
            </a:solidFill>
            <a:prstDash val="dash"/>
          </a:ln>
        </p:spPr>
        <p:txBody>
          <a:bodyPr wrap="square" rtlCol="0">
            <a:spAutoFit/>
          </a:bodyPr>
          <a:lstStyle/>
          <a:p>
            <a:r>
              <a:rPr lang="en-GB" sz="4800" b="1" u="sng" dirty="0">
                <a:solidFill>
                  <a:schemeClr val="accent1">
                    <a:lumMod val="75000"/>
                  </a:schemeClr>
                </a:solidFill>
                <a:latin typeface="Verdana" panose="020B0604030504040204" pitchFamily="34" charset="0"/>
                <a:ea typeface="Verdana" panose="020B0604030504040204" pitchFamily="34" charset="0"/>
              </a:rPr>
              <a:t>Aim of the QIP</a:t>
            </a:r>
            <a:r>
              <a:rPr lang="en-GB" sz="4400" b="1" u="sng" dirty="0">
                <a:solidFill>
                  <a:schemeClr val="accent1">
                    <a:lumMod val="75000"/>
                  </a:schemeClr>
                </a:solidFill>
                <a:latin typeface="Verdana" panose="020B0604030504040204" pitchFamily="34" charset="0"/>
                <a:ea typeface="Verdana" panose="020B0604030504040204" pitchFamily="34" charset="0"/>
              </a:rPr>
              <a:t>:</a:t>
            </a:r>
            <a:r>
              <a:rPr lang="en-GB" sz="3600" u="sng" dirty="0">
                <a:latin typeface="Berlin Sans FB" pitchFamily="34" charset="0"/>
                <a:ea typeface="Verdana" panose="020B0604030504040204" pitchFamily="34" charset="0"/>
              </a:rPr>
              <a:t> </a:t>
            </a:r>
          </a:p>
          <a:p>
            <a:r>
              <a:rPr lang="en-GB" sz="3400" dirty="0">
                <a:latin typeface="Berlin Sans FB" pitchFamily="34" charset="0"/>
                <a:ea typeface="Verdana" panose="020B0604030504040204" pitchFamily="34" charset="0"/>
              </a:rPr>
              <a:t>To improve adherence to local IV fluid prescription policy with the aim of reduction of postoperative AKI in hip fracture patients.</a:t>
            </a:r>
            <a:endParaRPr lang="en-GB" sz="3400" b="1" dirty="0">
              <a:solidFill>
                <a:schemeClr val="accent1">
                  <a:lumMod val="75000"/>
                </a:schemeClr>
              </a:solidFill>
              <a:latin typeface="Verdana" panose="020B0604030504040204" pitchFamily="34" charset="0"/>
              <a:ea typeface="Verdana" panose="020B0604030504040204" pitchFamily="34" charset="0"/>
            </a:endParaRPr>
          </a:p>
        </p:txBody>
      </p:sp>
      <p:sp>
        <p:nvSpPr>
          <p:cNvPr id="32" name="Rectangle: Rounded Corners 31">
            <a:extLst>
              <a:ext uri="{FF2B5EF4-FFF2-40B4-BE49-F238E27FC236}">
                <a16:creationId xmlns:a16="http://schemas.microsoft.com/office/drawing/2014/main" id="{4BBA5F21-2D51-4D24-9257-A1D9889C4089}"/>
              </a:ext>
            </a:extLst>
          </p:cNvPr>
          <p:cNvSpPr/>
          <p:nvPr/>
        </p:nvSpPr>
        <p:spPr>
          <a:xfrm>
            <a:off x="550933" y="5921509"/>
            <a:ext cx="2292339" cy="178706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dirty="0"/>
              <a:t>500ml </a:t>
            </a:r>
            <a:r>
              <a:rPr lang="en-US" sz="3400" dirty="0" err="1"/>
              <a:t>Plasmalyte</a:t>
            </a:r>
            <a:r>
              <a:rPr lang="en-US" sz="3400" dirty="0"/>
              <a:t> STAT</a:t>
            </a:r>
            <a:endParaRPr lang="en-HK" sz="3400" dirty="0"/>
          </a:p>
        </p:txBody>
      </p:sp>
      <p:cxnSp>
        <p:nvCxnSpPr>
          <p:cNvPr id="33" name="Straight Arrow Connector 32">
            <a:extLst>
              <a:ext uri="{FF2B5EF4-FFF2-40B4-BE49-F238E27FC236}">
                <a16:creationId xmlns:a16="http://schemas.microsoft.com/office/drawing/2014/main" id="{EB15B326-8385-4BBF-A533-F97FFDAA6ED3}"/>
              </a:ext>
            </a:extLst>
          </p:cNvPr>
          <p:cNvCxnSpPr>
            <a:cxnSpLocks/>
          </p:cNvCxnSpPr>
          <p:nvPr/>
        </p:nvCxnSpPr>
        <p:spPr>
          <a:xfrm>
            <a:off x="2792954" y="6822054"/>
            <a:ext cx="615293" cy="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4" name="Rectangle: Rounded Corners 33">
            <a:extLst>
              <a:ext uri="{FF2B5EF4-FFF2-40B4-BE49-F238E27FC236}">
                <a16:creationId xmlns:a16="http://schemas.microsoft.com/office/drawing/2014/main" id="{62D06B33-375D-4870-BB81-33E776DA8035}"/>
              </a:ext>
            </a:extLst>
          </p:cNvPr>
          <p:cNvSpPr/>
          <p:nvPr/>
        </p:nvSpPr>
        <p:spPr>
          <a:xfrm>
            <a:off x="3371879" y="5921509"/>
            <a:ext cx="2747826" cy="178706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dirty="0"/>
              <a:t>500ml </a:t>
            </a:r>
            <a:r>
              <a:rPr lang="en-US" sz="3400" dirty="0" err="1"/>
              <a:t>Plasmalyte</a:t>
            </a:r>
            <a:r>
              <a:rPr lang="en-US" sz="3400" dirty="0"/>
              <a:t> at 100ml/</a:t>
            </a:r>
            <a:r>
              <a:rPr lang="en-US" sz="3400" dirty="0" err="1"/>
              <a:t>hr</a:t>
            </a:r>
            <a:endParaRPr lang="en-HK" sz="3400" dirty="0"/>
          </a:p>
        </p:txBody>
      </p:sp>
      <p:sp>
        <p:nvSpPr>
          <p:cNvPr id="35" name="Rectangle: Rounded Corners 34">
            <a:extLst>
              <a:ext uri="{FF2B5EF4-FFF2-40B4-BE49-F238E27FC236}">
                <a16:creationId xmlns:a16="http://schemas.microsoft.com/office/drawing/2014/main" id="{014761E5-FC48-49DF-8258-AC53DE0A5AE1}"/>
              </a:ext>
            </a:extLst>
          </p:cNvPr>
          <p:cNvSpPr/>
          <p:nvPr/>
        </p:nvSpPr>
        <p:spPr>
          <a:xfrm>
            <a:off x="9220318" y="5921509"/>
            <a:ext cx="3095507" cy="178706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dirty="0"/>
              <a:t>Maintenance fluids as per Fife fluid policy</a:t>
            </a:r>
            <a:endParaRPr lang="en-HK" sz="3400" dirty="0"/>
          </a:p>
        </p:txBody>
      </p:sp>
      <p:cxnSp>
        <p:nvCxnSpPr>
          <p:cNvPr id="36" name="Straight Arrow Connector 35">
            <a:extLst>
              <a:ext uri="{FF2B5EF4-FFF2-40B4-BE49-F238E27FC236}">
                <a16:creationId xmlns:a16="http://schemas.microsoft.com/office/drawing/2014/main" id="{A12FED72-D582-49E6-8CAC-108088EFD376}"/>
              </a:ext>
            </a:extLst>
          </p:cNvPr>
          <p:cNvCxnSpPr>
            <a:cxnSpLocks/>
            <a:stCxn id="34" idx="3"/>
            <a:endCxn id="40" idx="1"/>
          </p:cNvCxnSpPr>
          <p:nvPr/>
        </p:nvCxnSpPr>
        <p:spPr>
          <a:xfrm flipV="1">
            <a:off x="6119705" y="6794691"/>
            <a:ext cx="461278" cy="20349"/>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474A67D3-8E43-4989-B94F-865376BFE404}"/>
              </a:ext>
            </a:extLst>
          </p:cNvPr>
          <p:cNvSpPr txBox="1"/>
          <p:nvPr/>
        </p:nvSpPr>
        <p:spPr>
          <a:xfrm>
            <a:off x="8819646" y="7782457"/>
            <a:ext cx="3695646" cy="2185214"/>
          </a:xfrm>
          <a:prstGeom prst="rect">
            <a:avLst/>
          </a:prstGeom>
          <a:noFill/>
        </p:spPr>
        <p:txBody>
          <a:bodyPr wrap="square" rtlCol="0">
            <a:spAutoFit/>
          </a:bodyPr>
          <a:lstStyle/>
          <a:p>
            <a:pPr algn="ctr"/>
            <a:r>
              <a:rPr lang="en-US" sz="3400" i="1" dirty="0">
                <a:solidFill>
                  <a:srgbClr val="FF0000"/>
                </a:solidFill>
              </a:rPr>
              <a:t>Prescribed on the ward, stop once eating &amp; drinking post op</a:t>
            </a:r>
            <a:endParaRPr lang="en-HK" sz="3400" i="1" dirty="0">
              <a:solidFill>
                <a:srgbClr val="FF0000"/>
              </a:solidFill>
            </a:endParaRPr>
          </a:p>
        </p:txBody>
      </p:sp>
      <p:sp>
        <p:nvSpPr>
          <p:cNvPr id="38" name="TextBox 37">
            <a:extLst>
              <a:ext uri="{FF2B5EF4-FFF2-40B4-BE49-F238E27FC236}">
                <a16:creationId xmlns:a16="http://schemas.microsoft.com/office/drawing/2014/main" id="{16E778B3-78D1-43BE-8B54-28A6E5FB514E}"/>
              </a:ext>
            </a:extLst>
          </p:cNvPr>
          <p:cNvSpPr txBox="1"/>
          <p:nvPr/>
        </p:nvSpPr>
        <p:spPr>
          <a:xfrm>
            <a:off x="631999" y="7725380"/>
            <a:ext cx="2040718" cy="1138773"/>
          </a:xfrm>
          <a:prstGeom prst="rect">
            <a:avLst/>
          </a:prstGeom>
          <a:noFill/>
        </p:spPr>
        <p:txBody>
          <a:bodyPr wrap="square" rtlCol="0">
            <a:spAutoFit/>
          </a:bodyPr>
          <a:lstStyle/>
          <a:p>
            <a:pPr algn="ctr"/>
            <a:r>
              <a:rPr lang="en-US" sz="3400" i="1" dirty="0">
                <a:solidFill>
                  <a:srgbClr val="FF0000"/>
                </a:solidFill>
              </a:rPr>
              <a:t>Prescribed in ED</a:t>
            </a:r>
            <a:endParaRPr lang="en-HK" sz="3400" i="1" dirty="0">
              <a:solidFill>
                <a:srgbClr val="FF0000"/>
              </a:solidFill>
            </a:endParaRPr>
          </a:p>
        </p:txBody>
      </p:sp>
      <p:sp>
        <p:nvSpPr>
          <p:cNvPr id="39" name="TextBox 38">
            <a:extLst>
              <a:ext uri="{FF2B5EF4-FFF2-40B4-BE49-F238E27FC236}">
                <a16:creationId xmlns:a16="http://schemas.microsoft.com/office/drawing/2014/main" id="{2A2F9046-AB9A-45D7-AFAA-414750732FD0}"/>
              </a:ext>
            </a:extLst>
          </p:cNvPr>
          <p:cNvSpPr txBox="1"/>
          <p:nvPr/>
        </p:nvSpPr>
        <p:spPr>
          <a:xfrm>
            <a:off x="3120981" y="7767651"/>
            <a:ext cx="3193615" cy="2185214"/>
          </a:xfrm>
          <a:prstGeom prst="rect">
            <a:avLst/>
          </a:prstGeom>
          <a:noFill/>
        </p:spPr>
        <p:txBody>
          <a:bodyPr wrap="square" rtlCol="0">
            <a:spAutoFit/>
          </a:bodyPr>
          <a:lstStyle/>
          <a:p>
            <a:pPr algn="ctr"/>
            <a:r>
              <a:rPr lang="en-US" sz="3400" i="1" dirty="0">
                <a:solidFill>
                  <a:srgbClr val="FF0000"/>
                </a:solidFill>
              </a:rPr>
              <a:t>Prescribed in ED and on the ward if not already prescribed</a:t>
            </a:r>
            <a:endParaRPr lang="en-HK" sz="3400" i="1" dirty="0">
              <a:solidFill>
                <a:srgbClr val="FF0000"/>
              </a:solidFill>
            </a:endParaRPr>
          </a:p>
        </p:txBody>
      </p:sp>
      <p:sp>
        <p:nvSpPr>
          <p:cNvPr id="40" name="Diamond 39">
            <a:extLst>
              <a:ext uri="{FF2B5EF4-FFF2-40B4-BE49-F238E27FC236}">
                <a16:creationId xmlns:a16="http://schemas.microsoft.com/office/drawing/2014/main" id="{448B2A16-D9CC-494E-8217-5C0CBF286153}"/>
              </a:ext>
            </a:extLst>
          </p:cNvPr>
          <p:cNvSpPr/>
          <p:nvPr/>
        </p:nvSpPr>
        <p:spPr>
          <a:xfrm>
            <a:off x="6580983" y="6019511"/>
            <a:ext cx="2061397" cy="1550360"/>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dirty="0"/>
              <a:t>AKI?</a:t>
            </a:r>
            <a:endParaRPr lang="en-HK" sz="3400" dirty="0"/>
          </a:p>
        </p:txBody>
      </p:sp>
      <p:cxnSp>
        <p:nvCxnSpPr>
          <p:cNvPr id="41" name="Straight Arrow Connector 40">
            <a:extLst>
              <a:ext uri="{FF2B5EF4-FFF2-40B4-BE49-F238E27FC236}">
                <a16:creationId xmlns:a16="http://schemas.microsoft.com/office/drawing/2014/main" id="{97762DC1-4694-4208-AAA7-70F027B53303}"/>
              </a:ext>
            </a:extLst>
          </p:cNvPr>
          <p:cNvCxnSpPr>
            <a:cxnSpLocks/>
            <a:stCxn id="40" idx="3"/>
            <a:endCxn id="35" idx="1"/>
          </p:cNvCxnSpPr>
          <p:nvPr/>
        </p:nvCxnSpPr>
        <p:spPr>
          <a:xfrm>
            <a:off x="8642380" y="6794691"/>
            <a:ext cx="577938" cy="20349"/>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2DEEFD12-4BB3-4B09-8EC6-41F9B94EFD98}"/>
              </a:ext>
            </a:extLst>
          </p:cNvPr>
          <p:cNvSpPr txBox="1"/>
          <p:nvPr/>
        </p:nvSpPr>
        <p:spPr>
          <a:xfrm>
            <a:off x="8577667" y="6110933"/>
            <a:ext cx="915605" cy="615553"/>
          </a:xfrm>
          <a:prstGeom prst="rect">
            <a:avLst/>
          </a:prstGeom>
          <a:noFill/>
        </p:spPr>
        <p:txBody>
          <a:bodyPr wrap="square" rtlCol="0">
            <a:spAutoFit/>
          </a:bodyPr>
          <a:lstStyle/>
          <a:p>
            <a:r>
              <a:rPr lang="en-US" sz="3400" i="1" dirty="0"/>
              <a:t>No</a:t>
            </a:r>
            <a:endParaRPr lang="en-HK" sz="3400" i="1" dirty="0"/>
          </a:p>
        </p:txBody>
      </p:sp>
      <p:cxnSp>
        <p:nvCxnSpPr>
          <p:cNvPr id="43" name="Straight Arrow Connector 42">
            <a:extLst>
              <a:ext uri="{FF2B5EF4-FFF2-40B4-BE49-F238E27FC236}">
                <a16:creationId xmlns:a16="http://schemas.microsoft.com/office/drawing/2014/main" id="{5664D83E-1707-409F-A14D-350BF4A15135}"/>
              </a:ext>
            </a:extLst>
          </p:cNvPr>
          <p:cNvCxnSpPr>
            <a:cxnSpLocks/>
            <a:stCxn id="40" idx="2"/>
            <a:endCxn id="45" idx="0"/>
          </p:cNvCxnSpPr>
          <p:nvPr/>
        </p:nvCxnSpPr>
        <p:spPr>
          <a:xfrm flipH="1">
            <a:off x="7602550" y="7569871"/>
            <a:ext cx="9132" cy="2065829"/>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C64466C4-3715-44E1-B2E5-0E89709BA3FC}"/>
              </a:ext>
            </a:extLst>
          </p:cNvPr>
          <p:cNvSpPr txBox="1"/>
          <p:nvPr/>
        </p:nvSpPr>
        <p:spPr>
          <a:xfrm>
            <a:off x="6668429" y="8105899"/>
            <a:ext cx="762994" cy="615553"/>
          </a:xfrm>
          <a:prstGeom prst="rect">
            <a:avLst/>
          </a:prstGeom>
          <a:noFill/>
        </p:spPr>
        <p:txBody>
          <a:bodyPr wrap="square" rtlCol="0">
            <a:spAutoFit/>
          </a:bodyPr>
          <a:lstStyle/>
          <a:p>
            <a:r>
              <a:rPr lang="en-US" sz="3400" i="1" dirty="0"/>
              <a:t>Yes</a:t>
            </a:r>
            <a:endParaRPr lang="en-HK" sz="3400" i="1" dirty="0"/>
          </a:p>
        </p:txBody>
      </p:sp>
      <p:sp>
        <p:nvSpPr>
          <p:cNvPr id="45" name="Rectangle: Rounded Corners 44">
            <a:extLst>
              <a:ext uri="{FF2B5EF4-FFF2-40B4-BE49-F238E27FC236}">
                <a16:creationId xmlns:a16="http://schemas.microsoft.com/office/drawing/2014/main" id="{63B44347-C536-4EB9-A646-273366E0307D}"/>
              </a:ext>
            </a:extLst>
          </p:cNvPr>
          <p:cNvSpPr/>
          <p:nvPr/>
        </p:nvSpPr>
        <p:spPr>
          <a:xfrm>
            <a:off x="6385454" y="9635700"/>
            <a:ext cx="2434192" cy="11880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dirty="0"/>
              <a:t>Prescribe </a:t>
            </a:r>
            <a:r>
              <a:rPr lang="en-US" sz="3400" dirty="0" err="1"/>
              <a:t>Plasmalyte</a:t>
            </a:r>
            <a:r>
              <a:rPr lang="en-US" sz="3400" dirty="0"/>
              <a:t> </a:t>
            </a:r>
            <a:endParaRPr lang="en-HK" sz="3400" dirty="0"/>
          </a:p>
        </p:txBody>
      </p:sp>
      <p:sp>
        <p:nvSpPr>
          <p:cNvPr id="68" name="Rectangle 67">
            <a:extLst>
              <a:ext uri="{FF2B5EF4-FFF2-40B4-BE49-F238E27FC236}">
                <a16:creationId xmlns:a16="http://schemas.microsoft.com/office/drawing/2014/main" id="{F5E37812-40D0-4D88-B5FE-92F715BA49B2}"/>
              </a:ext>
            </a:extLst>
          </p:cNvPr>
          <p:cNvSpPr/>
          <p:nvPr/>
        </p:nvSpPr>
        <p:spPr>
          <a:xfrm>
            <a:off x="12781200" y="4461134"/>
            <a:ext cx="585577" cy="1692249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HK"/>
          </a:p>
        </p:txBody>
      </p:sp>
      <p:sp>
        <p:nvSpPr>
          <p:cNvPr id="89" name="Rectangle: Rounded Corners 88">
            <a:extLst>
              <a:ext uri="{FF2B5EF4-FFF2-40B4-BE49-F238E27FC236}">
                <a16:creationId xmlns:a16="http://schemas.microsoft.com/office/drawing/2014/main" id="{1098536B-5398-433D-8012-44115EDFC504}"/>
              </a:ext>
            </a:extLst>
          </p:cNvPr>
          <p:cNvSpPr/>
          <p:nvPr/>
        </p:nvSpPr>
        <p:spPr>
          <a:xfrm>
            <a:off x="1738867" y="17411968"/>
            <a:ext cx="2040718" cy="13276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1</a:t>
            </a:r>
            <a:r>
              <a:rPr lang="en-US" sz="3600" baseline="30000" dirty="0"/>
              <a:t>st</a:t>
            </a:r>
            <a:r>
              <a:rPr lang="en-US" sz="3600" dirty="0"/>
              <a:t> cycle</a:t>
            </a:r>
            <a:endParaRPr lang="en-HK" sz="3600" dirty="0"/>
          </a:p>
        </p:txBody>
      </p:sp>
      <p:cxnSp>
        <p:nvCxnSpPr>
          <p:cNvPr id="90" name="Straight Arrow Connector 89">
            <a:extLst>
              <a:ext uri="{FF2B5EF4-FFF2-40B4-BE49-F238E27FC236}">
                <a16:creationId xmlns:a16="http://schemas.microsoft.com/office/drawing/2014/main" id="{CD4DE7BD-645F-442A-8C3E-F6ACABEA8F28}"/>
              </a:ext>
            </a:extLst>
          </p:cNvPr>
          <p:cNvCxnSpPr>
            <a:cxnSpLocks/>
          </p:cNvCxnSpPr>
          <p:nvPr/>
        </p:nvCxnSpPr>
        <p:spPr>
          <a:xfrm>
            <a:off x="3790574" y="18152914"/>
            <a:ext cx="1594904" cy="0"/>
          </a:xfrm>
          <a:prstGeom prst="straightConnector1">
            <a:avLst/>
          </a:prstGeom>
          <a:ln w="127000">
            <a:headEnd w="lg" len="lg"/>
            <a:tailEnd type="triangle"/>
          </a:ln>
        </p:spPr>
        <p:style>
          <a:lnRef idx="1">
            <a:schemeClr val="accent1"/>
          </a:lnRef>
          <a:fillRef idx="0">
            <a:schemeClr val="accent1"/>
          </a:fillRef>
          <a:effectRef idx="0">
            <a:schemeClr val="accent1"/>
          </a:effectRef>
          <a:fontRef idx="minor">
            <a:schemeClr val="tx1"/>
          </a:fontRef>
        </p:style>
      </p:cxnSp>
      <p:sp>
        <p:nvSpPr>
          <p:cNvPr id="91" name="Rectangle: Rounded Corners 90">
            <a:extLst>
              <a:ext uri="{FF2B5EF4-FFF2-40B4-BE49-F238E27FC236}">
                <a16:creationId xmlns:a16="http://schemas.microsoft.com/office/drawing/2014/main" id="{556A9435-F0D3-4AE9-9F18-F97293B78655}"/>
              </a:ext>
            </a:extLst>
          </p:cNvPr>
          <p:cNvSpPr/>
          <p:nvPr/>
        </p:nvSpPr>
        <p:spPr>
          <a:xfrm>
            <a:off x="5385478" y="17411965"/>
            <a:ext cx="2040718" cy="13276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2</a:t>
            </a:r>
            <a:r>
              <a:rPr lang="en-US" sz="3600" baseline="30000" dirty="0"/>
              <a:t>nd</a:t>
            </a:r>
            <a:r>
              <a:rPr lang="en-US" sz="3600" dirty="0"/>
              <a:t> cycle</a:t>
            </a:r>
            <a:endParaRPr lang="en-HK" sz="3600" dirty="0"/>
          </a:p>
        </p:txBody>
      </p:sp>
      <p:cxnSp>
        <p:nvCxnSpPr>
          <p:cNvPr id="96" name="Straight Arrow Connector 95">
            <a:extLst>
              <a:ext uri="{FF2B5EF4-FFF2-40B4-BE49-F238E27FC236}">
                <a16:creationId xmlns:a16="http://schemas.microsoft.com/office/drawing/2014/main" id="{B9BE2077-B1F7-4D94-B9FD-A7ECA18D88E0}"/>
              </a:ext>
            </a:extLst>
          </p:cNvPr>
          <p:cNvCxnSpPr>
            <a:cxnSpLocks/>
          </p:cNvCxnSpPr>
          <p:nvPr/>
        </p:nvCxnSpPr>
        <p:spPr>
          <a:xfrm>
            <a:off x="7437185" y="18152914"/>
            <a:ext cx="1605893" cy="0"/>
          </a:xfrm>
          <a:prstGeom prst="straightConnector1">
            <a:avLst/>
          </a:prstGeom>
          <a:ln w="127000">
            <a:headEnd w="lg" len="lg"/>
            <a:tailEnd type="triangle"/>
          </a:ln>
        </p:spPr>
        <p:style>
          <a:lnRef idx="1">
            <a:schemeClr val="accent1"/>
          </a:lnRef>
          <a:fillRef idx="0">
            <a:schemeClr val="accent1"/>
          </a:fillRef>
          <a:effectRef idx="0">
            <a:schemeClr val="accent1"/>
          </a:effectRef>
          <a:fontRef idx="minor">
            <a:schemeClr val="tx1"/>
          </a:fontRef>
        </p:style>
      </p:cxnSp>
      <p:sp>
        <p:nvSpPr>
          <p:cNvPr id="97" name="Rectangle: Rounded Corners 96">
            <a:extLst>
              <a:ext uri="{FF2B5EF4-FFF2-40B4-BE49-F238E27FC236}">
                <a16:creationId xmlns:a16="http://schemas.microsoft.com/office/drawing/2014/main" id="{03CAB904-C51C-43D6-A634-1DD9509DCB57}"/>
              </a:ext>
            </a:extLst>
          </p:cNvPr>
          <p:cNvSpPr/>
          <p:nvPr/>
        </p:nvSpPr>
        <p:spPr>
          <a:xfrm>
            <a:off x="9043078" y="17411965"/>
            <a:ext cx="2040718" cy="13276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3</a:t>
            </a:r>
            <a:r>
              <a:rPr lang="en-US" sz="3600" baseline="30000" dirty="0"/>
              <a:t>rd</a:t>
            </a:r>
            <a:r>
              <a:rPr lang="en-US" sz="3600" dirty="0"/>
              <a:t> cycle</a:t>
            </a:r>
            <a:endParaRPr lang="en-HK" sz="3600" dirty="0"/>
          </a:p>
        </p:txBody>
      </p:sp>
      <p:sp>
        <p:nvSpPr>
          <p:cNvPr id="98" name="TextBox 97">
            <a:extLst>
              <a:ext uri="{FF2B5EF4-FFF2-40B4-BE49-F238E27FC236}">
                <a16:creationId xmlns:a16="http://schemas.microsoft.com/office/drawing/2014/main" id="{4F601911-76CD-4B3D-9711-6A7BE78CF24C}"/>
              </a:ext>
            </a:extLst>
          </p:cNvPr>
          <p:cNvSpPr txBox="1"/>
          <p:nvPr/>
        </p:nvSpPr>
        <p:spPr>
          <a:xfrm>
            <a:off x="1738867" y="16938267"/>
            <a:ext cx="2040718" cy="523220"/>
          </a:xfrm>
          <a:prstGeom prst="rect">
            <a:avLst/>
          </a:prstGeom>
          <a:noFill/>
        </p:spPr>
        <p:txBody>
          <a:bodyPr wrap="square" rtlCol="0">
            <a:spAutoFit/>
          </a:bodyPr>
          <a:lstStyle/>
          <a:p>
            <a:pPr algn="ctr"/>
            <a:r>
              <a:rPr lang="en-US" sz="2800" b="1" dirty="0">
                <a:solidFill>
                  <a:srgbClr val="FF0000"/>
                </a:solidFill>
              </a:rPr>
              <a:t>12 patients</a:t>
            </a:r>
            <a:endParaRPr lang="en-HK" sz="2800" b="1" dirty="0">
              <a:solidFill>
                <a:srgbClr val="FF0000"/>
              </a:solidFill>
            </a:endParaRPr>
          </a:p>
        </p:txBody>
      </p:sp>
      <p:sp>
        <p:nvSpPr>
          <p:cNvPr id="100" name="TextBox 99">
            <a:extLst>
              <a:ext uri="{FF2B5EF4-FFF2-40B4-BE49-F238E27FC236}">
                <a16:creationId xmlns:a16="http://schemas.microsoft.com/office/drawing/2014/main" id="{949A86DF-FD4D-4656-BC12-0202950B072F}"/>
              </a:ext>
            </a:extLst>
          </p:cNvPr>
          <p:cNvSpPr txBox="1"/>
          <p:nvPr/>
        </p:nvSpPr>
        <p:spPr>
          <a:xfrm>
            <a:off x="5396467" y="16938267"/>
            <a:ext cx="2040718" cy="523220"/>
          </a:xfrm>
          <a:prstGeom prst="rect">
            <a:avLst/>
          </a:prstGeom>
          <a:noFill/>
        </p:spPr>
        <p:txBody>
          <a:bodyPr wrap="square" rtlCol="0">
            <a:spAutoFit/>
          </a:bodyPr>
          <a:lstStyle/>
          <a:p>
            <a:pPr algn="ctr"/>
            <a:r>
              <a:rPr lang="en-US" sz="2800" b="1" dirty="0">
                <a:solidFill>
                  <a:srgbClr val="FF0000"/>
                </a:solidFill>
              </a:rPr>
              <a:t>27 patients</a:t>
            </a:r>
            <a:endParaRPr lang="en-HK" sz="2800" b="1" dirty="0">
              <a:solidFill>
                <a:srgbClr val="FF0000"/>
              </a:solidFill>
            </a:endParaRPr>
          </a:p>
        </p:txBody>
      </p:sp>
      <p:sp>
        <p:nvSpPr>
          <p:cNvPr id="101" name="TextBox 100">
            <a:extLst>
              <a:ext uri="{FF2B5EF4-FFF2-40B4-BE49-F238E27FC236}">
                <a16:creationId xmlns:a16="http://schemas.microsoft.com/office/drawing/2014/main" id="{8FA341AE-496A-4621-A227-0726497D0837}"/>
              </a:ext>
            </a:extLst>
          </p:cNvPr>
          <p:cNvSpPr txBox="1"/>
          <p:nvPr/>
        </p:nvSpPr>
        <p:spPr>
          <a:xfrm>
            <a:off x="9043078" y="16911870"/>
            <a:ext cx="2040718" cy="523220"/>
          </a:xfrm>
          <a:prstGeom prst="rect">
            <a:avLst/>
          </a:prstGeom>
          <a:noFill/>
        </p:spPr>
        <p:txBody>
          <a:bodyPr wrap="square" rtlCol="0">
            <a:spAutoFit/>
          </a:bodyPr>
          <a:lstStyle/>
          <a:p>
            <a:pPr algn="ctr"/>
            <a:r>
              <a:rPr lang="en-US" sz="2800" b="1" dirty="0">
                <a:solidFill>
                  <a:srgbClr val="FF0000"/>
                </a:solidFill>
              </a:rPr>
              <a:t>28 patients</a:t>
            </a:r>
            <a:endParaRPr lang="en-HK" sz="2800" b="1" dirty="0">
              <a:solidFill>
                <a:srgbClr val="FF0000"/>
              </a:solidFill>
            </a:endParaRPr>
          </a:p>
        </p:txBody>
      </p:sp>
      <p:cxnSp>
        <p:nvCxnSpPr>
          <p:cNvPr id="103" name="Straight Connector 102">
            <a:extLst>
              <a:ext uri="{FF2B5EF4-FFF2-40B4-BE49-F238E27FC236}">
                <a16:creationId xmlns:a16="http://schemas.microsoft.com/office/drawing/2014/main" id="{D743FACA-B823-4E3C-A26B-0FDEAC14968F}"/>
              </a:ext>
            </a:extLst>
          </p:cNvPr>
          <p:cNvCxnSpPr/>
          <p:nvPr/>
        </p:nvCxnSpPr>
        <p:spPr>
          <a:xfrm>
            <a:off x="4468231" y="18152914"/>
            <a:ext cx="0" cy="1011386"/>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CB3FE10B-7D63-4710-8310-87E68896F4F5}"/>
              </a:ext>
            </a:extLst>
          </p:cNvPr>
          <p:cNvCxnSpPr>
            <a:cxnSpLocks/>
          </p:cNvCxnSpPr>
          <p:nvPr/>
        </p:nvCxnSpPr>
        <p:spPr>
          <a:xfrm>
            <a:off x="8209651" y="18152914"/>
            <a:ext cx="0" cy="1011386"/>
          </a:xfrm>
          <a:prstGeom prst="line">
            <a:avLst/>
          </a:prstGeom>
          <a:ln w="381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13" name="TextBox 112">
            <a:extLst>
              <a:ext uri="{FF2B5EF4-FFF2-40B4-BE49-F238E27FC236}">
                <a16:creationId xmlns:a16="http://schemas.microsoft.com/office/drawing/2014/main" id="{EA6FB3CC-C86C-4AAB-89D3-16F198F468FE}"/>
              </a:ext>
            </a:extLst>
          </p:cNvPr>
          <p:cNvSpPr txBox="1"/>
          <p:nvPr/>
        </p:nvSpPr>
        <p:spPr>
          <a:xfrm>
            <a:off x="2286000" y="19133821"/>
            <a:ext cx="3992876" cy="1384995"/>
          </a:xfrm>
          <a:prstGeom prst="rect">
            <a:avLst/>
          </a:prstGeom>
          <a:solidFill>
            <a:schemeClr val="accent1">
              <a:lumMod val="20000"/>
              <a:lumOff val="80000"/>
            </a:schemeClr>
          </a:solidFill>
          <a:ln w="38100">
            <a:solidFill>
              <a:schemeClr val="tx1"/>
            </a:solidFill>
            <a:prstDash val="dash"/>
          </a:ln>
        </p:spPr>
        <p:txBody>
          <a:bodyPr wrap="square" rtlCol="0">
            <a:spAutoFit/>
          </a:bodyPr>
          <a:lstStyle/>
          <a:p>
            <a:pPr algn="ctr"/>
            <a:r>
              <a:rPr lang="en-HK" sz="2800" i="1" dirty="0"/>
              <a:t>Fractured Neck of Femur Emergency Department </a:t>
            </a:r>
            <a:r>
              <a:rPr lang="en-HK" sz="2800" i="1" dirty="0" err="1"/>
              <a:t>Profoma</a:t>
            </a:r>
            <a:r>
              <a:rPr lang="en-HK" sz="2800" i="1" dirty="0"/>
              <a:t> introduced</a:t>
            </a:r>
          </a:p>
        </p:txBody>
      </p:sp>
      <p:sp>
        <p:nvSpPr>
          <p:cNvPr id="114" name="TextBox 113">
            <a:extLst>
              <a:ext uri="{FF2B5EF4-FFF2-40B4-BE49-F238E27FC236}">
                <a16:creationId xmlns:a16="http://schemas.microsoft.com/office/drawing/2014/main" id="{8355339C-6616-4802-AE0C-744FC9F31A37}"/>
              </a:ext>
            </a:extLst>
          </p:cNvPr>
          <p:cNvSpPr txBox="1"/>
          <p:nvPr/>
        </p:nvSpPr>
        <p:spPr>
          <a:xfrm>
            <a:off x="7330436" y="19133820"/>
            <a:ext cx="3653787" cy="1384995"/>
          </a:xfrm>
          <a:prstGeom prst="rect">
            <a:avLst/>
          </a:prstGeom>
          <a:solidFill>
            <a:schemeClr val="accent1">
              <a:lumMod val="20000"/>
              <a:lumOff val="80000"/>
            </a:schemeClr>
          </a:solidFill>
          <a:ln w="38100">
            <a:solidFill>
              <a:schemeClr val="tx1"/>
            </a:solidFill>
            <a:prstDash val="dash"/>
          </a:ln>
        </p:spPr>
        <p:txBody>
          <a:bodyPr wrap="square" rtlCol="0">
            <a:spAutoFit/>
          </a:bodyPr>
          <a:lstStyle/>
          <a:p>
            <a:pPr algn="ctr"/>
            <a:r>
              <a:rPr lang="en-HK" sz="2800" i="1" dirty="0"/>
              <a:t>Staff education through ward posters and a video</a:t>
            </a:r>
          </a:p>
        </p:txBody>
      </p:sp>
      <p:sp>
        <p:nvSpPr>
          <p:cNvPr id="129" name="TextBox 128">
            <a:extLst>
              <a:ext uri="{FF2B5EF4-FFF2-40B4-BE49-F238E27FC236}">
                <a16:creationId xmlns:a16="http://schemas.microsoft.com/office/drawing/2014/main" id="{0B300747-A34E-499F-8AB7-978AD5E74A5B}"/>
              </a:ext>
            </a:extLst>
          </p:cNvPr>
          <p:cNvSpPr txBox="1"/>
          <p:nvPr/>
        </p:nvSpPr>
        <p:spPr>
          <a:xfrm>
            <a:off x="13776312" y="11287624"/>
            <a:ext cx="14553702" cy="646331"/>
          </a:xfrm>
          <a:prstGeom prst="rect">
            <a:avLst/>
          </a:prstGeom>
          <a:solidFill>
            <a:schemeClr val="accent4">
              <a:lumMod val="20000"/>
              <a:lumOff val="80000"/>
            </a:schemeClr>
          </a:solidFill>
          <a:ln w="38100">
            <a:solidFill>
              <a:schemeClr val="tx1"/>
            </a:solidFill>
            <a:prstDash val="dash"/>
          </a:ln>
        </p:spPr>
        <p:txBody>
          <a:bodyPr wrap="square">
            <a:spAutoFit/>
          </a:bodyPr>
          <a:lstStyle/>
          <a:p>
            <a:r>
              <a:rPr lang="en-US" sz="3600" dirty="0">
                <a:latin typeface="Berlin Sans FB" panose="020E0602020502020306" pitchFamily="34" charset="0"/>
                <a:ea typeface="Verdana" panose="020B0604030504040204" pitchFamily="34" charset="0"/>
              </a:rPr>
              <a:t>IV fluid (IVF) prescriptions following local policy were defined as ‘</a:t>
            </a:r>
            <a:r>
              <a:rPr lang="en-US" sz="3600" u="sng" dirty="0">
                <a:latin typeface="Berlin Sans FB" panose="020E0602020502020306" pitchFamily="34" charset="0"/>
                <a:ea typeface="Verdana" panose="020B0604030504040204" pitchFamily="34" charset="0"/>
              </a:rPr>
              <a:t>adequate</a:t>
            </a:r>
            <a:r>
              <a:rPr lang="en-US" sz="3600" dirty="0">
                <a:latin typeface="Berlin Sans FB" panose="020E0602020502020306" pitchFamily="34" charset="0"/>
                <a:ea typeface="Verdana" panose="020B0604030504040204" pitchFamily="34" charset="0"/>
              </a:rPr>
              <a:t>’. </a:t>
            </a:r>
          </a:p>
        </p:txBody>
      </p:sp>
      <p:graphicFrame>
        <p:nvGraphicFramePr>
          <p:cNvPr id="2" name="Table 2">
            <a:extLst>
              <a:ext uri="{FF2B5EF4-FFF2-40B4-BE49-F238E27FC236}">
                <a16:creationId xmlns:a16="http://schemas.microsoft.com/office/drawing/2014/main" id="{1DFDEB10-F943-4F1E-A10F-72746579CC72}"/>
              </a:ext>
            </a:extLst>
          </p:cNvPr>
          <p:cNvGraphicFramePr>
            <a:graphicFrameLocks noGrp="1"/>
          </p:cNvGraphicFramePr>
          <p:nvPr>
            <p:extLst>
              <p:ext uri="{D42A27DB-BD31-4B8C-83A1-F6EECF244321}">
                <p14:modId xmlns:p14="http://schemas.microsoft.com/office/powerpoint/2010/main" val="1738034632"/>
              </p:ext>
            </p:extLst>
          </p:nvPr>
        </p:nvGraphicFramePr>
        <p:xfrm>
          <a:off x="13776309" y="14178395"/>
          <a:ext cx="6555014" cy="2468880"/>
        </p:xfrm>
        <a:graphic>
          <a:graphicData uri="http://schemas.openxmlformats.org/drawingml/2006/table">
            <a:tbl>
              <a:tblPr firstRow="1" bandRow="1">
                <a:tableStyleId>{5C22544A-7EE6-4342-B048-85BDC9FD1C3A}</a:tableStyleId>
              </a:tblPr>
              <a:tblGrid>
                <a:gridCol w="1616091">
                  <a:extLst>
                    <a:ext uri="{9D8B030D-6E8A-4147-A177-3AD203B41FA5}">
                      <a16:colId xmlns:a16="http://schemas.microsoft.com/office/drawing/2014/main" val="2856879057"/>
                    </a:ext>
                  </a:extLst>
                </a:gridCol>
                <a:gridCol w="2311400">
                  <a:extLst>
                    <a:ext uri="{9D8B030D-6E8A-4147-A177-3AD203B41FA5}">
                      <a16:colId xmlns:a16="http://schemas.microsoft.com/office/drawing/2014/main" val="3699118224"/>
                    </a:ext>
                  </a:extLst>
                </a:gridCol>
                <a:gridCol w="2627523">
                  <a:extLst>
                    <a:ext uri="{9D8B030D-6E8A-4147-A177-3AD203B41FA5}">
                      <a16:colId xmlns:a16="http://schemas.microsoft.com/office/drawing/2014/main" val="2774642036"/>
                    </a:ext>
                  </a:extLst>
                </a:gridCol>
              </a:tblGrid>
              <a:tr h="0">
                <a:tc>
                  <a:txBody>
                    <a:bodyPr/>
                    <a:lstStyle/>
                    <a:p>
                      <a:endParaRPr lang="en-HK" sz="3600" dirty="0"/>
                    </a:p>
                  </a:txBody>
                  <a:tcPr/>
                </a:tc>
                <a:tc>
                  <a:txBody>
                    <a:bodyPr/>
                    <a:lstStyle/>
                    <a:p>
                      <a:pPr algn="ctr"/>
                      <a:r>
                        <a:rPr lang="en-HK" sz="3600" dirty="0"/>
                        <a:t>2</a:t>
                      </a:r>
                      <a:r>
                        <a:rPr lang="en-HK" sz="3600" baseline="30000" dirty="0"/>
                        <a:t>nd</a:t>
                      </a:r>
                      <a:r>
                        <a:rPr lang="en-HK" sz="3600" dirty="0"/>
                        <a:t> cycle (n=27)</a:t>
                      </a:r>
                    </a:p>
                  </a:txBody>
                  <a:tcPr/>
                </a:tc>
                <a:tc>
                  <a:txBody>
                    <a:bodyPr/>
                    <a:lstStyle/>
                    <a:p>
                      <a:pPr algn="ctr"/>
                      <a:r>
                        <a:rPr lang="en-HK" sz="3600" dirty="0"/>
                        <a:t>3</a:t>
                      </a:r>
                      <a:r>
                        <a:rPr lang="en-HK" sz="3600" baseline="30000" dirty="0"/>
                        <a:t>rd</a:t>
                      </a:r>
                      <a:r>
                        <a:rPr lang="en-HK" sz="3600" dirty="0"/>
                        <a:t> cycle (n=28)</a:t>
                      </a:r>
                    </a:p>
                  </a:txBody>
                  <a:tcPr/>
                </a:tc>
                <a:extLst>
                  <a:ext uri="{0D108BD9-81ED-4DB2-BD59-A6C34878D82A}">
                    <a16:rowId xmlns:a16="http://schemas.microsoft.com/office/drawing/2014/main" val="2152434044"/>
                  </a:ext>
                </a:extLst>
              </a:tr>
              <a:tr h="370840">
                <a:tc>
                  <a:txBody>
                    <a:bodyPr/>
                    <a:lstStyle/>
                    <a:p>
                      <a:r>
                        <a:rPr lang="en-HK" sz="3600" dirty="0"/>
                        <a:t>ED</a:t>
                      </a:r>
                    </a:p>
                  </a:txBody>
                  <a:tcPr/>
                </a:tc>
                <a:tc>
                  <a:txBody>
                    <a:bodyPr/>
                    <a:lstStyle/>
                    <a:p>
                      <a:pPr algn="ctr"/>
                      <a:r>
                        <a:rPr lang="en-HK" sz="3600" dirty="0"/>
                        <a:t>37.0%</a:t>
                      </a:r>
                    </a:p>
                  </a:txBody>
                  <a:tcPr/>
                </a:tc>
                <a:tc>
                  <a:txBody>
                    <a:bodyPr/>
                    <a:lstStyle/>
                    <a:p>
                      <a:pPr algn="ctr"/>
                      <a:r>
                        <a:rPr lang="en-HK" sz="3600" dirty="0"/>
                        <a:t>46.4%</a:t>
                      </a:r>
                    </a:p>
                  </a:txBody>
                  <a:tcPr/>
                </a:tc>
                <a:extLst>
                  <a:ext uri="{0D108BD9-81ED-4DB2-BD59-A6C34878D82A}">
                    <a16:rowId xmlns:a16="http://schemas.microsoft.com/office/drawing/2014/main" val="2603633620"/>
                  </a:ext>
                </a:extLst>
              </a:tr>
              <a:tr h="370840">
                <a:tc>
                  <a:txBody>
                    <a:bodyPr/>
                    <a:lstStyle/>
                    <a:p>
                      <a:r>
                        <a:rPr lang="en-HK" sz="3600" dirty="0"/>
                        <a:t>Wards</a:t>
                      </a:r>
                    </a:p>
                  </a:txBody>
                  <a:tcPr/>
                </a:tc>
                <a:tc>
                  <a:txBody>
                    <a:bodyPr/>
                    <a:lstStyle/>
                    <a:p>
                      <a:pPr algn="ctr"/>
                      <a:r>
                        <a:rPr lang="en-HK" sz="3600" dirty="0"/>
                        <a:t>33.3%</a:t>
                      </a:r>
                    </a:p>
                  </a:txBody>
                  <a:tcPr/>
                </a:tc>
                <a:tc>
                  <a:txBody>
                    <a:bodyPr/>
                    <a:lstStyle/>
                    <a:p>
                      <a:pPr algn="ctr"/>
                      <a:r>
                        <a:rPr lang="en-HK" sz="3600" dirty="0"/>
                        <a:t>78.5%</a:t>
                      </a:r>
                    </a:p>
                  </a:txBody>
                  <a:tcPr/>
                </a:tc>
                <a:extLst>
                  <a:ext uri="{0D108BD9-81ED-4DB2-BD59-A6C34878D82A}">
                    <a16:rowId xmlns:a16="http://schemas.microsoft.com/office/drawing/2014/main" val="3619192391"/>
                  </a:ext>
                </a:extLst>
              </a:tr>
            </a:tbl>
          </a:graphicData>
        </a:graphic>
      </p:graphicFrame>
      <p:sp>
        <p:nvSpPr>
          <p:cNvPr id="48" name="TextBox 47">
            <a:extLst>
              <a:ext uri="{FF2B5EF4-FFF2-40B4-BE49-F238E27FC236}">
                <a16:creationId xmlns:a16="http://schemas.microsoft.com/office/drawing/2014/main" id="{37C9A5DC-6C59-4DF3-A36C-C6F3163FCE23}"/>
              </a:ext>
            </a:extLst>
          </p:cNvPr>
          <p:cNvSpPr txBox="1"/>
          <p:nvPr/>
        </p:nvSpPr>
        <p:spPr>
          <a:xfrm>
            <a:off x="13730449" y="13534635"/>
            <a:ext cx="6600874" cy="646331"/>
          </a:xfrm>
          <a:prstGeom prst="rect">
            <a:avLst/>
          </a:prstGeom>
          <a:noFill/>
        </p:spPr>
        <p:txBody>
          <a:bodyPr wrap="square">
            <a:spAutoFit/>
          </a:bodyPr>
          <a:lstStyle/>
          <a:p>
            <a:r>
              <a:rPr lang="en-US" sz="3600" b="1" i="1" dirty="0">
                <a:latin typeface="Verdana" panose="020B0604030504040204" pitchFamily="34" charset="0"/>
                <a:ea typeface="Verdana" panose="020B0604030504040204" pitchFamily="34" charset="0"/>
              </a:rPr>
              <a:t>Prescription Adherence</a:t>
            </a:r>
          </a:p>
        </p:txBody>
      </p:sp>
      <p:sp>
        <p:nvSpPr>
          <p:cNvPr id="49" name="TextBox 48">
            <a:extLst>
              <a:ext uri="{FF2B5EF4-FFF2-40B4-BE49-F238E27FC236}">
                <a16:creationId xmlns:a16="http://schemas.microsoft.com/office/drawing/2014/main" id="{39C2C00C-45D4-4623-B58F-68A7525C80BC}"/>
              </a:ext>
            </a:extLst>
          </p:cNvPr>
          <p:cNvSpPr txBox="1"/>
          <p:nvPr/>
        </p:nvSpPr>
        <p:spPr>
          <a:xfrm>
            <a:off x="21536504" y="13517636"/>
            <a:ext cx="6600874" cy="646331"/>
          </a:xfrm>
          <a:prstGeom prst="rect">
            <a:avLst/>
          </a:prstGeom>
          <a:noFill/>
        </p:spPr>
        <p:txBody>
          <a:bodyPr wrap="square">
            <a:spAutoFit/>
          </a:bodyPr>
          <a:lstStyle/>
          <a:p>
            <a:r>
              <a:rPr lang="en-US" sz="3600" b="1" i="1" dirty="0">
                <a:latin typeface="Verdana" panose="020B0604030504040204" pitchFamily="34" charset="0"/>
                <a:ea typeface="Verdana" panose="020B0604030504040204" pitchFamily="34" charset="0"/>
              </a:rPr>
              <a:t>AKI Incidence</a:t>
            </a:r>
          </a:p>
        </p:txBody>
      </p:sp>
      <p:graphicFrame>
        <p:nvGraphicFramePr>
          <p:cNvPr id="14" name="Table 13">
            <a:extLst>
              <a:ext uri="{FF2B5EF4-FFF2-40B4-BE49-F238E27FC236}">
                <a16:creationId xmlns:a16="http://schemas.microsoft.com/office/drawing/2014/main" id="{3F317D94-E69F-405F-B736-A96C91974980}"/>
              </a:ext>
            </a:extLst>
          </p:cNvPr>
          <p:cNvGraphicFramePr>
            <a:graphicFrameLocks noGrp="1"/>
          </p:cNvGraphicFramePr>
          <p:nvPr>
            <p:extLst>
              <p:ext uri="{D42A27DB-BD31-4B8C-83A1-F6EECF244321}">
                <p14:modId xmlns:p14="http://schemas.microsoft.com/office/powerpoint/2010/main" val="1700617491"/>
              </p:ext>
            </p:extLst>
          </p:nvPr>
        </p:nvGraphicFramePr>
        <p:xfrm>
          <a:off x="21582364" y="14178395"/>
          <a:ext cx="6555014" cy="2468880"/>
        </p:xfrm>
        <a:graphic>
          <a:graphicData uri="http://schemas.openxmlformats.org/drawingml/2006/table">
            <a:tbl>
              <a:tblPr firstRow="1" bandRow="1">
                <a:tableStyleId>{5C22544A-7EE6-4342-B048-85BDC9FD1C3A}</a:tableStyleId>
              </a:tblPr>
              <a:tblGrid>
                <a:gridCol w="1616091">
                  <a:extLst>
                    <a:ext uri="{9D8B030D-6E8A-4147-A177-3AD203B41FA5}">
                      <a16:colId xmlns:a16="http://schemas.microsoft.com/office/drawing/2014/main" val="32931979"/>
                    </a:ext>
                  </a:extLst>
                </a:gridCol>
                <a:gridCol w="2311400">
                  <a:extLst>
                    <a:ext uri="{9D8B030D-6E8A-4147-A177-3AD203B41FA5}">
                      <a16:colId xmlns:a16="http://schemas.microsoft.com/office/drawing/2014/main" val="308380703"/>
                    </a:ext>
                  </a:extLst>
                </a:gridCol>
                <a:gridCol w="2627523">
                  <a:extLst>
                    <a:ext uri="{9D8B030D-6E8A-4147-A177-3AD203B41FA5}">
                      <a16:colId xmlns:a16="http://schemas.microsoft.com/office/drawing/2014/main" val="1722299669"/>
                    </a:ext>
                  </a:extLst>
                </a:gridCol>
              </a:tblGrid>
              <a:tr h="0">
                <a:tc>
                  <a:txBody>
                    <a:bodyPr/>
                    <a:lstStyle/>
                    <a:p>
                      <a:endParaRPr lang="en-HK" sz="3600" dirty="0"/>
                    </a:p>
                  </a:txBody>
                  <a:tcPr/>
                </a:tc>
                <a:tc>
                  <a:txBody>
                    <a:bodyPr/>
                    <a:lstStyle/>
                    <a:p>
                      <a:pPr algn="ctr"/>
                      <a:r>
                        <a:rPr lang="en-HK" sz="3600" dirty="0"/>
                        <a:t>2</a:t>
                      </a:r>
                      <a:r>
                        <a:rPr lang="en-HK" sz="3600" baseline="30000" dirty="0"/>
                        <a:t>nd</a:t>
                      </a:r>
                      <a:r>
                        <a:rPr lang="en-HK" sz="3600" dirty="0"/>
                        <a:t> cycle (n=27)</a:t>
                      </a:r>
                    </a:p>
                  </a:txBody>
                  <a:tcPr/>
                </a:tc>
                <a:tc>
                  <a:txBody>
                    <a:bodyPr/>
                    <a:lstStyle/>
                    <a:p>
                      <a:pPr algn="ctr"/>
                      <a:r>
                        <a:rPr lang="en-HK" sz="3600" dirty="0"/>
                        <a:t>3</a:t>
                      </a:r>
                      <a:r>
                        <a:rPr lang="en-HK" sz="3600" baseline="30000" dirty="0"/>
                        <a:t>rd</a:t>
                      </a:r>
                      <a:r>
                        <a:rPr lang="en-HK" sz="3600" dirty="0"/>
                        <a:t> cycle</a:t>
                      </a:r>
                      <a:r>
                        <a:rPr lang="en-HK" sz="3600" baseline="0" dirty="0"/>
                        <a:t> </a:t>
                      </a:r>
                      <a:r>
                        <a:rPr lang="en-HK" sz="3600" dirty="0"/>
                        <a:t>(n=28)</a:t>
                      </a:r>
                    </a:p>
                  </a:txBody>
                  <a:tcPr/>
                </a:tc>
                <a:extLst>
                  <a:ext uri="{0D108BD9-81ED-4DB2-BD59-A6C34878D82A}">
                    <a16:rowId xmlns:a16="http://schemas.microsoft.com/office/drawing/2014/main" val="2560971680"/>
                  </a:ext>
                </a:extLst>
              </a:tr>
              <a:tr h="370840">
                <a:tc>
                  <a:txBody>
                    <a:bodyPr/>
                    <a:lstStyle/>
                    <a:p>
                      <a:r>
                        <a:rPr lang="en-HK" sz="3600" dirty="0"/>
                        <a:t>Pre-op</a:t>
                      </a:r>
                    </a:p>
                  </a:txBody>
                  <a:tcPr/>
                </a:tc>
                <a:tc>
                  <a:txBody>
                    <a:bodyPr/>
                    <a:lstStyle/>
                    <a:p>
                      <a:pPr algn="ctr"/>
                      <a:r>
                        <a:rPr lang="en-HK" sz="3600" dirty="0"/>
                        <a:t>3.7%</a:t>
                      </a:r>
                    </a:p>
                  </a:txBody>
                  <a:tcPr/>
                </a:tc>
                <a:tc>
                  <a:txBody>
                    <a:bodyPr/>
                    <a:lstStyle/>
                    <a:p>
                      <a:pPr algn="ctr"/>
                      <a:r>
                        <a:rPr lang="en-HK" sz="3600" dirty="0"/>
                        <a:t>0%</a:t>
                      </a:r>
                    </a:p>
                  </a:txBody>
                  <a:tcPr/>
                </a:tc>
                <a:extLst>
                  <a:ext uri="{0D108BD9-81ED-4DB2-BD59-A6C34878D82A}">
                    <a16:rowId xmlns:a16="http://schemas.microsoft.com/office/drawing/2014/main" val="3904056714"/>
                  </a:ext>
                </a:extLst>
              </a:tr>
              <a:tr h="370840">
                <a:tc>
                  <a:txBody>
                    <a:bodyPr/>
                    <a:lstStyle/>
                    <a:p>
                      <a:r>
                        <a:rPr lang="en-HK" sz="3600" dirty="0"/>
                        <a:t>Post-op</a:t>
                      </a:r>
                    </a:p>
                  </a:txBody>
                  <a:tcPr/>
                </a:tc>
                <a:tc>
                  <a:txBody>
                    <a:bodyPr/>
                    <a:lstStyle/>
                    <a:p>
                      <a:pPr algn="ctr"/>
                      <a:r>
                        <a:rPr lang="en-HK" sz="3600" dirty="0"/>
                        <a:t>3.7%</a:t>
                      </a:r>
                    </a:p>
                  </a:txBody>
                  <a:tcPr/>
                </a:tc>
                <a:tc>
                  <a:txBody>
                    <a:bodyPr/>
                    <a:lstStyle/>
                    <a:p>
                      <a:pPr algn="ctr"/>
                      <a:r>
                        <a:rPr lang="en-HK" sz="3600" dirty="0"/>
                        <a:t>7.1%</a:t>
                      </a:r>
                    </a:p>
                  </a:txBody>
                  <a:tcPr/>
                </a:tc>
                <a:extLst>
                  <a:ext uri="{0D108BD9-81ED-4DB2-BD59-A6C34878D82A}">
                    <a16:rowId xmlns:a16="http://schemas.microsoft.com/office/drawing/2014/main" val="3591886695"/>
                  </a:ext>
                </a:extLst>
              </a:tr>
            </a:tbl>
          </a:graphicData>
        </a:graphic>
      </p:graphicFrame>
      <p:sp>
        <p:nvSpPr>
          <p:cNvPr id="54" name="TextBox 53">
            <a:extLst>
              <a:ext uri="{FF2B5EF4-FFF2-40B4-BE49-F238E27FC236}">
                <a16:creationId xmlns:a16="http://schemas.microsoft.com/office/drawing/2014/main" id="{4F482F26-9E3D-4D0A-B737-B5DA5AE2E249}"/>
              </a:ext>
            </a:extLst>
          </p:cNvPr>
          <p:cNvSpPr txBox="1"/>
          <p:nvPr/>
        </p:nvSpPr>
        <p:spPr>
          <a:xfrm>
            <a:off x="13781227" y="16839261"/>
            <a:ext cx="15731822" cy="1200329"/>
          </a:xfrm>
          <a:prstGeom prst="rect">
            <a:avLst/>
          </a:prstGeom>
          <a:noFill/>
        </p:spPr>
        <p:txBody>
          <a:bodyPr wrap="square" rtlCol="0">
            <a:spAutoFit/>
          </a:bodyPr>
          <a:lstStyle/>
          <a:p>
            <a:pPr marL="457200" indent="-457200">
              <a:buFont typeface="Arial" panose="020B0604020202020204" pitchFamily="34" charset="0"/>
              <a:buChar char="•"/>
            </a:pPr>
            <a:r>
              <a:rPr lang="en-US" sz="3600" dirty="0">
                <a:latin typeface="Berlin Sans FB" panose="020E0602020502020306" pitchFamily="34" charset="0"/>
                <a:ea typeface="Verdana" panose="020B0604030504040204" pitchFamily="34" charset="0"/>
              </a:rPr>
              <a:t>The third cycle showed that the primary </a:t>
            </a:r>
            <a:r>
              <a:rPr lang="en-US" sz="3600" dirty="0" err="1">
                <a:latin typeface="Berlin Sans FB" panose="020E0602020502020306" pitchFamily="34" charset="0"/>
                <a:ea typeface="Verdana" panose="020B0604030504040204" pitchFamily="34" charset="0"/>
              </a:rPr>
              <a:t>Plasmalyte</a:t>
            </a:r>
            <a:r>
              <a:rPr lang="en-US" sz="3600" dirty="0">
                <a:latin typeface="Berlin Sans FB" panose="020E0602020502020306" pitchFamily="34" charset="0"/>
                <a:ea typeface="Verdana" panose="020B0604030504040204" pitchFamily="34" charset="0"/>
              </a:rPr>
              <a:t> and secondary </a:t>
            </a:r>
            <a:r>
              <a:rPr lang="en-US" sz="3600" dirty="0" err="1">
                <a:latin typeface="Berlin Sans FB" panose="020E0602020502020306" pitchFamily="34" charset="0"/>
                <a:ea typeface="Verdana" panose="020B0604030504040204" pitchFamily="34" charset="0"/>
              </a:rPr>
              <a:t>Plasmalyte</a:t>
            </a:r>
            <a:r>
              <a:rPr lang="en-US" sz="3600" dirty="0">
                <a:latin typeface="Berlin Sans FB" panose="020E0602020502020306" pitchFamily="34" charset="0"/>
                <a:ea typeface="Verdana" panose="020B0604030504040204" pitchFamily="34" charset="0"/>
              </a:rPr>
              <a:t> were prescribed appropriately in 57% and 50% of patients, respectively.</a:t>
            </a:r>
            <a:endParaRPr lang="en-GB" sz="2000" dirty="0"/>
          </a:p>
        </p:txBody>
      </p:sp>
      <p:pic>
        <p:nvPicPr>
          <p:cNvPr id="46" name="Picture 45">
            <a:extLst>
              <a:ext uri="{FF2B5EF4-FFF2-40B4-BE49-F238E27FC236}">
                <a16:creationId xmlns:a16="http://schemas.microsoft.com/office/drawing/2014/main" id="{9A9C98E8-E50B-49FC-96F2-7101551A1AFF}"/>
              </a:ext>
            </a:extLst>
          </p:cNvPr>
          <p:cNvPicPr>
            <a:picLocks noChangeAspect="1"/>
          </p:cNvPicPr>
          <p:nvPr/>
        </p:nvPicPr>
        <p:blipFill rotWithShape="1">
          <a:blip r:embed="rId5"/>
          <a:srcRect l="14219" t="10556" r="51016" b="9402"/>
          <a:stretch/>
        </p:blipFill>
        <p:spPr>
          <a:xfrm>
            <a:off x="13752363" y="5106116"/>
            <a:ext cx="4563577" cy="5910192"/>
          </a:xfrm>
          <a:prstGeom prst="rect">
            <a:avLst/>
          </a:prstGeom>
        </p:spPr>
      </p:pic>
      <p:pic>
        <p:nvPicPr>
          <p:cNvPr id="50" name="Picture 49">
            <a:extLst>
              <a:ext uri="{FF2B5EF4-FFF2-40B4-BE49-F238E27FC236}">
                <a16:creationId xmlns:a16="http://schemas.microsoft.com/office/drawing/2014/main" id="{A311016C-BD25-45E5-9E1E-34FD8332022A}"/>
              </a:ext>
            </a:extLst>
          </p:cNvPr>
          <p:cNvPicPr>
            <a:picLocks noChangeAspect="1"/>
          </p:cNvPicPr>
          <p:nvPr/>
        </p:nvPicPr>
        <p:blipFill rotWithShape="1">
          <a:blip r:embed="rId6"/>
          <a:srcRect l="17975" t="8889" r="51093" b="17711"/>
          <a:stretch/>
        </p:blipFill>
        <p:spPr>
          <a:xfrm>
            <a:off x="18168787" y="5104894"/>
            <a:ext cx="4472137" cy="5969561"/>
          </a:xfrm>
          <a:prstGeom prst="rect">
            <a:avLst/>
          </a:prstGeom>
        </p:spPr>
      </p:pic>
      <p:sp>
        <p:nvSpPr>
          <p:cNvPr id="51" name="Rectangle 50">
            <a:extLst>
              <a:ext uri="{FF2B5EF4-FFF2-40B4-BE49-F238E27FC236}">
                <a16:creationId xmlns:a16="http://schemas.microsoft.com/office/drawing/2014/main" id="{E30FB3DB-EF85-406E-AFD7-EE316C1B6D16}"/>
              </a:ext>
            </a:extLst>
          </p:cNvPr>
          <p:cNvSpPr/>
          <p:nvPr/>
        </p:nvSpPr>
        <p:spPr>
          <a:xfrm>
            <a:off x="14046642" y="9312835"/>
            <a:ext cx="2798838" cy="341156"/>
          </a:xfrm>
          <a:prstGeom prst="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HK"/>
          </a:p>
        </p:txBody>
      </p:sp>
      <p:sp>
        <p:nvSpPr>
          <p:cNvPr id="52" name="Rectangle 51">
            <a:extLst>
              <a:ext uri="{FF2B5EF4-FFF2-40B4-BE49-F238E27FC236}">
                <a16:creationId xmlns:a16="http://schemas.microsoft.com/office/drawing/2014/main" id="{65237F89-9F0E-4564-B982-86B7A3BD0389}"/>
              </a:ext>
            </a:extLst>
          </p:cNvPr>
          <p:cNvSpPr/>
          <p:nvPr/>
        </p:nvSpPr>
        <p:spPr>
          <a:xfrm>
            <a:off x="18181932" y="9637391"/>
            <a:ext cx="3421936" cy="1321978"/>
          </a:xfrm>
          <a:prstGeom prst="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HK"/>
          </a:p>
        </p:txBody>
      </p:sp>
      <p:pic>
        <p:nvPicPr>
          <p:cNvPr id="53" name="Picture 52">
            <a:extLst>
              <a:ext uri="{FF2B5EF4-FFF2-40B4-BE49-F238E27FC236}">
                <a16:creationId xmlns:a16="http://schemas.microsoft.com/office/drawing/2014/main" id="{76BC5F7A-7FA8-4F63-8C86-8FF3CCEE715D}"/>
              </a:ext>
            </a:extLst>
          </p:cNvPr>
          <p:cNvPicPr>
            <a:picLocks noChangeAspect="1"/>
          </p:cNvPicPr>
          <p:nvPr/>
        </p:nvPicPr>
        <p:blipFill rotWithShape="1">
          <a:blip r:embed="rId7"/>
          <a:srcRect l="35234" t="20968" r="36250" b="11980"/>
          <a:stretch/>
        </p:blipFill>
        <p:spPr>
          <a:xfrm>
            <a:off x="24275694" y="5159293"/>
            <a:ext cx="4472137" cy="5915162"/>
          </a:xfrm>
          <a:prstGeom prst="rect">
            <a:avLst/>
          </a:prstGeom>
        </p:spPr>
      </p:pic>
      <p:sp>
        <p:nvSpPr>
          <p:cNvPr id="55" name="TextBox 54">
            <a:extLst>
              <a:ext uri="{FF2B5EF4-FFF2-40B4-BE49-F238E27FC236}">
                <a16:creationId xmlns:a16="http://schemas.microsoft.com/office/drawing/2014/main" id="{85050FFF-896C-4D02-A504-C98BDFF4C129}"/>
              </a:ext>
            </a:extLst>
          </p:cNvPr>
          <p:cNvSpPr txBox="1"/>
          <p:nvPr/>
        </p:nvSpPr>
        <p:spPr>
          <a:xfrm>
            <a:off x="14887532" y="4527095"/>
            <a:ext cx="6418894" cy="584775"/>
          </a:xfrm>
          <a:prstGeom prst="rect">
            <a:avLst/>
          </a:prstGeom>
          <a:noFill/>
        </p:spPr>
        <p:txBody>
          <a:bodyPr wrap="square">
            <a:spAutoFit/>
          </a:bodyPr>
          <a:lstStyle/>
          <a:p>
            <a:r>
              <a:rPr lang="en-HK" sz="3200" b="1" i="1" dirty="0">
                <a:solidFill>
                  <a:schemeClr val="accent1">
                    <a:lumMod val="75000"/>
                  </a:schemeClr>
                </a:solidFill>
                <a:latin typeface="Verdana" panose="020B0604030504040204" pitchFamily="34" charset="0"/>
                <a:ea typeface="Verdana" panose="020B0604030504040204" pitchFamily="34" charset="0"/>
              </a:rPr>
              <a:t>Fractured NOF ED </a:t>
            </a:r>
            <a:r>
              <a:rPr lang="en-HK" sz="3200" b="1" i="1" dirty="0" err="1">
                <a:solidFill>
                  <a:schemeClr val="accent1">
                    <a:lumMod val="75000"/>
                  </a:schemeClr>
                </a:solidFill>
                <a:latin typeface="Verdana" panose="020B0604030504040204" pitchFamily="34" charset="0"/>
                <a:ea typeface="Verdana" panose="020B0604030504040204" pitchFamily="34" charset="0"/>
              </a:rPr>
              <a:t>Profoma</a:t>
            </a:r>
            <a:endParaRPr lang="en-HK" sz="3200" b="1" dirty="0">
              <a:solidFill>
                <a:schemeClr val="accent1">
                  <a:lumMod val="75000"/>
                </a:schemeClr>
              </a:solidFill>
              <a:latin typeface="Verdana" panose="020B0604030504040204" pitchFamily="34" charset="0"/>
              <a:ea typeface="Verdana" panose="020B0604030504040204" pitchFamily="34" charset="0"/>
            </a:endParaRPr>
          </a:p>
        </p:txBody>
      </p:sp>
      <p:sp>
        <p:nvSpPr>
          <p:cNvPr id="56" name="TextBox 55">
            <a:extLst>
              <a:ext uri="{FF2B5EF4-FFF2-40B4-BE49-F238E27FC236}">
                <a16:creationId xmlns:a16="http://schemas.microsoft.com/office/drawing/2014/main" id="{D3C84C51-564F-4FD9-9737-926D82220CEB}"/>
              </a:ext>
            </a:extLst>
          </p:cNvPr>
          <p:cNvSpPr txBox="1"/>
          <p:nvPr/>
        </p:nvSpPr>
        <p:spPr>
          <a:xfrm>
            <a:off x="23499750" y="4532082"/>
            <a:ext cx="15135224" cy="584775"/>
          </a:xfrm>
          <a:prstGeom prst="rect">
            <a:avLst/>
          </a:prstGeom>
          <a:noFill/>
        </p:spPr>
        <p:txBody>
          <a:bodyPr wrap="square">
            <a:spAutoFit/>
          </a:bodyPr>
          <a:lstStyle/>
          <a:p>
            <a:r>
              <a:rPr lang="en-HK" sz="3200" b="1" i="1" dirty="0">
                <a:solidFill>
                  <a:schemeClr val="accent1">
                    <a:lumMod val="75000"/>
                  </a:schemeClr>
                </a:solidFill>
                <a:latin typeface="Verdana" panose="020B0604030504040204" pitchFamily="34" charset="0"/>
                <a:ea typeface="Verdana" panose="020B0604030504040204" pitchFamily="34" charset="0"/>
              </a:rPr>
              <a:t>Educational Ward Poster</a:t>
            </a:r>
            <a:endParaRPr lang="en-HK" sz="3200" b="1" dirty="0">
              <a:solidFill>
                <a:schemeClr val="accent1">
                  <a:lumMod val="75000"/>
                </a:schemeClr>
              </a:solidFill>
              <a:latin typeface="Verdana" panose="020B0604030504040204" pitchFamily="34" charset="0"/>
              <a:ea typeface="Verdana" panose="020B0604030504040204" pitchFamily="34" charset="0"/>
            </a:endParaRPr>
          </a:p>
        </p:txBody>
      </p:sp>
      <p:sp>
        <p:nvSpPr>
          <p:cNvPr id="69" name="TextBox 68">
            <a:extLst>
              <a:ext uri="{FF2B5EF4-FFF2-40B4-BE49-F238E27FC236}">
                <a16:creationId xmlns:a16="http://schemas.microsoft.com/office/drawing/2014/main" id="{3631EAE5-21DD-1347-9614-2C19F18C2917}"/>
              </a:ext>
            </a:extLst>
          </p:cNvPr>
          <p:cNvSpPr txBox="1"/>
          <p:nvPr/>
        </p:nvSpPr>
        <p:spPr>
          <a:xfrm>
            <a:off x="6568810" y="10873659"/>
            <a:ext cx="2040718" cy="1661993"/>
          </a:xfrm>
          <a:prstGeom prst="rect">
            <a:avLst/>
          </a:prstGeom>
          <a:noFill/>
        </p:spPr>
        <p:txBody>
          <a:bodyPr wrap="square" rtlCol="0">
            <a:spAutoFit/>
          </a:bodyPr>
          <a:lstStyle/>
          <a:p>
            <a:pPr algn="ctr"/>
            <a:r>
              <a:rPr lang="en-US" sz="3400" i="1" dirty="0">
                <a:solidFill>
                  <a:srgbClr val="FF0000"/>
                </a:solidFill>
              </a:rPr>
              <a:t>Insert AKI sticker in notes</a:t>
            </a:r>
            <a:endParaRPr lang="en-HK" sz="3400" i="1" dirty="0">
              <a:solidFill>
                <a:srgbClr val="FF0000"/>
              </a:solidFill>
            </a:endParaRPr>
          </a:p>
        </p:txBody>
      </p:sp>
      <p:sp>
        <p:nvSpPr>
          <p:cNvPr id="70" name="TextBox 69">
            <a:extLst>
              <a:ext uri="{FF2B5EF4-FFF2-40B4-BE49-F238E27FC236}">
                <a16:creationId xmlns:a16="http://schemas.microsoft.com/office/drawing/2014/main" id="{485AE360-3EEB-C345-8F46-5CF13E6D822F}"/>
              </a:ext>
            </a:extLst>
          </p:cNvPr>
          <p:cNvSpPr txBox="1"/>
          <p:nvPr/>
        </p:nvSpPr>
        <p:spPr>
          <a:xfrm>
            <a:off x="550933" y="12641974"/>
            <a:ext cx="7824275" cy="615553"/>
          </a:xfrm>
          <a:prstGeom prst="rect">
            <a:avLst/>
          </a:prstGeom>
          <a:noFill/>
        </p:spPr>
        <p:txBody>
          <a:bodyPr wrap="square" rtlCol="0">
            <a:spAutoFit/>
          </a:bodyPr>
          <a:lstStyle/>
          <a:p>
            <a:r>
              <a:rPr lang="en-US" sz="3400" i="1" dirty="0"/>
              <a:t>*AKI: Acute Kidney Injury</a:t>
            </a:r>
            <a:endParaRPr lang="en-HK" sz="3400" i="1" dirty="0"/>
          </a:p>
        </p:txBody>
      </p:sp>
    </p:spTree>
    <p:extLst>
      <p:ext uri="{BB962C8B-B14F-4D97-AF65-F5344CB8AC3E}">
        <p14:creationId xmlns:p14="http://schemas.microsoft.com/office/powerpoint/2010/main" val="421979382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275</TotalTime>
  <Words>320</Words>
  <Application>Microsoft Office PowerPoint</Application>
  <PresentationFormat>Custom</PresentationFormat>
  <Paragraphs>55</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Berlin Sans FB</vt:lpstr>
      <vt:lpstr>Calibri</vt:lpstr>
      <vt:lpstr>Calibri Light</vt:lpstr>
      <vt:lpstr>Impact</vt:lpstr>
      <vt:lpstr>Verdana</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Thomas Smith</dc:creator>
  <cp:lastModifiedBy>Thomas Smith</cp:lastModifiedBy>
  <cp:revision>233</cp:revision>
  <dcterms:created xsi:type="dcterms:W3CDTF">2021-05-27T15:14:21Z</dcterms:created>
  <dcterms:modified xsi:type="dcterms:W3CDTF">2021-06-02T21:28:40Z</dcterms:modified>
</cp:coreProperties>
</file>