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7" r:id="rId1"/>
  </p:sldMasterIdLst>
  <p:sldIdLst>
    <p:sldId id="256" r:id="rId2"/>
  </p:sldIdLst>
  <p:sldSz cx="21383625" cy="3027521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7" autoAdjust="0"/>
    <p:restoredTop sz="94660"/>
  </p:normalViewPr>
  <p:slideViewPr>
    <p:cSldViewPr snapToGrid="0">
      <p:cViewPr>
        <p:scale>
          <a:sx n="100" d="100"/>
          <a:sy n="100" d="100"/>
        </p:scale>
        <p:origin x="-6427" y="-10781"/>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3"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ableStyles" Target="tableStyles.xml"/><Relationship Id="rId5" Type="http://schemas.openxmlformats.org/officeDocument/2006/relationships/theme" Target="theme/theme1.xml"/><Relationship Id="rId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03912A-5B54-42C4-A1A1-BE6EE5877D68}"/>
              </a:ext>
            </a:extLst>
          </p:cNvPr>
          <p:cNvSpPr>
            <a:spLocks noGrp="1"/>
          </p:cNvSpPr>
          <p:nvPr>
            <p:ph type="ctrTitle"/>
          </p:nvPr>
        </p:nvSpPr>
        <p:spPr>
          <a:xfrm>
            <a:off x="2672953" y="4954765"/>
            <a:ext cx="16037719" cy="10540259"/>
          </a:xfrm>
        </p:spPr>
        <p:txBody>
          <a:bodyPr anchor="b"/>
          <a:lstStyle>
            <a:lvl1pPr algn="ctr">
              <a:defRPr sz="10523"/>
            </a:lvl1pPr>
          </a:lstStyle>
          <a:p>
            <a:r>
              <a:rPr lang="en-US"/>
              <a:t>Click to edit Master title style</a:t>
            </a:r>
            <a:endParaRPr lang="en-GB"/>
          </a:p>
        </p:txBody>
      </p:sp>
      <p:sp>
        <p:nvSpPr>
          <p:cNvPr id="3" name="Subtitle 2">
            <a:extLst>
              <a:ext uri="{FF2B5EF4-FFF2-40B4-BE49-F238E27FC236}">
                <a16:creationId xmlns:a16="http://schemas.microsoft.com/office/drawing/2014/main" id="{37CD8B73-3D41-464E-B53A-F461B37DB51D}"/>
              </a:ext>
            </a:extLst>
          </p:cNvPr>
          <p:cNvSpPr>
            <a:spLocks noGrp="1"/>
          </p:cNvSpPr>
          <p:nvPr>
            <p:ph type="subTitle" idx="1"/>
          </p:nvPr>
        </p:nvSpPr>
        <p:spPr>
          <a:xfrm>
            <a:off x="2672953" y="15901497"/>
            <a:ext cx="16037719" cy="7309499"/>
          </a:xfrm>
        </p:spPr>
        <p:txBody>
          <a:bodyPr/>
          <a:lstStyle>
            <a:lvl1pPr marL="0" indent="0" algn="ctr">
              <a:buNone/>
              <a:defRPr sz="4209"/>
            </a:lvl1pPr>
            <a:lvl2pPr marL="801883" indent="0" algn="ctr">
              <a:buNone/>
              <a:defRPr sz="3508"/>
            </a:lvl2pPr>
            <a:lvl3pPr marL="1603766" indent="0" algn="ctr">
              <a:buNone/>
              <a:defRPr sz="3157"/>
            </a:lvl3pPr>
            <a:lvl4pPr marL="2405649" indent="0" algn="ctr">
              <a:buNone/>
              <a:defRPr sz="2806"/>
            </a:lvl4pPr>
            <a:lvl5pPr marL="3207532" indent="0" algn="ctr">
              <a:buNone/>
              <a:defRPr sz="2806"/>
            </a:lvl5pPr>
            <a:lvl6pPr marL="4009415" indent="0" algn="ctr">
              <a:buNone/>
              <a:defRPr sz="2806"/>
            </a:lvl6pPr>
            <a:lvl7pPr marL="4811298" indent="0" algn="ctr">
              <a:buNone/>
              <a:defRPr sz="2806"/>
            </a:lvl7pPr>
            <a:lvl8pPr marL="5613182" indent="0" algn="ctr">
              <a:buNone/>
              <a:defRPr sz="2806"/>
            </a:lvl8pPr>
            <a:lvl9pPr marL="6415065" indent="0" algn="ctr">
              <a:buNone/>
              <a:defRPr sz="2806"/>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3610BD5A-999F-417D-8090-EC8325308DAF}"/>
              </a:ext>
            </a:extLst>
          </p:cNvPr>
          <p:cNvSpPr>
            <a:spLocks noGrp="1"/>
          </p:cNvSpPr>
          <p:nvPr>
            <p:ph type="dt" sz="half" idx="10"/>
          </p:nvPr>
        </p:nvSpPr>
        <p:spPr/>
        <p:txBody>
          <a:bodyPr/>
          <a:lstStyle/>
          <a:p>
            <a:fld id="{4A9E3E18-F362-41F6-ADF6-42D0FA6ECC88}" type="datetimeFigureOut">
              <a:rPr lang="en-GB" smtClean="0"/>
              <a:t>09/06/2021</a:t>
            </a:fld>
            <a:endParaRPr lang="en-GB"/>
          </a:p>
        </p:txBody>
      </p:sp>
      <p:sp>
        <p:nvSpPr>
          <p:cNvPr id="5" name="Footer Placeholder 4">
            <a:extLst>
              <a:ext uri="{FF2B5EF4-FFF2-40B4-BE49-F238E27FC236}">
                <a16:creationId xmlns:a16="http://schemas.microsoft.com/office/drawing/2014/main" id="{8DC727F4-6087-48D0-8AA1-1E82A67DBD49}"/>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53297192-E71F-440E-A191-95DC4331D33B}"/>
              </a:ext>
            </a:extLst>
          </p:cNvPr>
          <p:cNvSpPr>
            <a:spLocks noGrp="1"/>
          </p:cNvSpPr>
          <p:nvPr>
            <p:ph type="sldNum" sz="quarter" idx="12"/>
          </p:nvPr>
        </p:nvSpPr>
        <p:spPr/>
        <p:txBody>
          <a:bodyPr/>
          <a:lstStyle/>
          <a:p>
            <a:fld id="{58E1FFB9-96FF-474A-B2E7-D749BCBB22B3}" type="slidenum">
              <a:rPr lang="en-GB" smtClean="0"/>
              <a:t>‹#›</a:t>
            </a:fld>
            <a:endParaRPr lang="en-GB"/>
          </a:p>
        </p:txBody>
      </p:sp>
    </p:spTree>
    <p:extLst>
      <p:ext uri="{BB962C8B-B14F-4D97-AF65-F5344CB8AC3E}">
        <p14:creationId xmlns:p14="http://schemas.microsoft.com/office/powerpoint/2010/main" val="227133107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7DF0AC-7A87-4E2A-B2B4-FD6010BD1BE8}"/>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6DA23A48-B8B2-41FA-938B-10BA41428050}"/>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78BE3AA0-8089-4C5E-B08F-6D9AA2A2C906}"/>
              </a:ext>
            </a:extLst>
          </p:cNvPr>
          <p:cNvSpPr>
            <a:spLocks noGrp="1"/>
          </p:cNvSpPr>
          <p:nvPr>
            <p:ph type="dt" sz="half" idx="10"/>
          </p:nvPr>
        </p:nvSpPr>
        <p:spPr/>
        <p:txBody>
          <a:bodyPr/>
          <a:lstStyle/>
          <a:p>
            <a:fld id="{4A9E3E18-F362-41F6-ADF6-42D0FA6ECC88}" type="datetimeFigureOut">
              <a:rPr lang="en-GB" smtClean="0"/>
              <a:t>09/06/2021</a:t>
            </a:fld>
            <a:endParaRPr lang="en-GB"/>
          </a:p>
        </p:txBody>
      </p:sp>
      <p:sp>
        <p:nvSpPr>
          <p:cNvPr id="5" name="Footer Placeholder 4">
            <a:extLst>
              <a:ext uri="{FF2B5EF4-FFF2-40B4-BE49-F238E27FC236}">
                <a16:creationId xmlns:a16="http://schemas.microsoft.com/office/drawing/2014/main" id="{2B135EF2-495C-41F6-8D48-3A816C1E9448}"/>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DDAE71FD-1F2C-4ACE-A6A3-CF5FB0A08F7E}"/>
              </a:ext>
            </a:extLst>
          </p:cNvPr>
          <p:cNvSpPr>
            <a:spLocks noGrp="1"/>
          </p:cNvSpPr>
          <p:nvPr>
            <p:ph type="sldNum" sz="quarter" idx="12"/>
          </p:nvPr>
        </p:nvSpPr>
        <p:spPr/>
        <p:txBody>
          <a:bodyPr/>
          <a:lstStyle/>
          <a:p>
            <a:fld id="{58E1FFB9-96FF-474A-B2E7-D749BCBB22B3}" type="slidenum">
              <a:rPr lang="en-GB" smtClean="0"/>
              <a:t>‹#›</a:t>
            </a:fld>
            <a:endParaRPr lang="en-GB"/>
          </a:p>
        </p:txBody>
      </p:sp>
    </p:spTree>
    <p:extLst>
      <p:ext uri="{BB962C8B-B14F-4D97-AF65-F5344CB8AC3E}">
        <p14:creationId xmlns:p14="http://schemas.microsoft.com/office/powerpoint/2010/main" val="205539563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A9827D48-E053-4165-8EC7-24CC8DB168FB}"/>
              </a:ext>
            </a:extLst>
          </p:cNvPr>
          <p:cNvSpPr>
            <a:spLocks noGrp="1"/>
          </p:cNvSpPr>
          <p:nvPr>
            <p:ph type="title" orient="vert"/>
          </p:nvPr>
        </p:nvSpPr>
        <p:spPr>
          <a:xfrm>
            <a:off x="15302657" y="1611875"/>
            <a:ext cx="4610844" cy="25656844"/>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BBABFC46-E25B-4C29-8CC1-773787BEC253}"/>
              </a:ext>
            </a:extLst>
          </p:cNvPr>
          <p:cNvSpPr>
            <a:spLocks noGrp="1"/>
          </p:cNvSpPr>
          <p:nvPr>
            <p:ph type="body" orient="vert" idx="1"/>
          </p:nvPr>
        </p:nvSpPr>
        <p:spPr>
          <a:xfrm>
            <a:off x="1470124" y="1611875"/>
            <a:ext cx="13565237" cy="256568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888CDF2A-3C9B-431D-8F54-A51E8636F205}"/>
              </a:ext>
            </a:extLst>
          </p:cNvPr>
          <p:cNvSpPr>
            <a:spLocks noGrp="1"/>
          </p:cNvSpPr>
          <p:nvPr>
            <p:ph type="dt" sz="half" idx="10"/>
          </p:nvPr>
        </p:nvSpPr>
        <p:spPr/>
        <p:txBody>
          <a:bodyPr/>
          <a:lstStyle/>
          <a:p>
            <a:fld id="{4A9E3E18-F362-41F6-ADF6-42D0FA6ECC88}" type="datetimeFigureOut">
              <a:rPr lang="en-GB" smtClean="0"/>
              <a:t>09/06/2021</a:t>
            </a:fld>
            <a:endParaRPr lang="en-GB"/>
          </a:p>
        </p:txBody>
      </p:sp>
      <p:sp>
        <p:nvSpPr>
          <p:cNvPr id="5" name="Footer Placeholder 4">
            <a:extLst>
              <a:ext uri="{FF2B5EF4-FFF2-40B4-BE49-F238E27FC236}">
                <a16:creationId xmlns:a16="http://schemas.microsoft.com/office/drawing/2014/main" id="{C7B0BC3A-4295-485E-954B-FA32F0B29529}"/>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91877A38-311F-46D8-A2D9-983E172E7BA7}"/>
              </a:ext>
            </a:extLst>
          </p:cNvPr>
          <p:cNvSpPr>
            <a:spLocks noGrp="1"/>
          </p:cNvSpPr>
          <p:nvPr>
            <p:ph type="sldNum" sz="quarter" idx="12"/>
          </p:nvPr>
        </p:nvSpPr>
        <p:spPr/>
        <p:txBody>
          <a:bodyPr/>
          <a:lstStyle/>
          <a:p>
            <a:fld id="{58E1FFB9-96FF-474A-B2E7-D749BCBB22B3}" type="slidenum">
              <a:rPr lang="en-GB" smtClean="0"/>
              <a:t>‹#›</a:t>
            </a:fld>
            <a:endParaRPr lang="en-GB"/>
          </a:p>
        </p:txBody>
      </p:sp>
    </p:spTree>
    <p:extLst>
      <p:ext uri="{BB962C8B-B14F-4D97-AF65-F5344CB8AC3E}">
        <p14:creationId xmlns:p14="http://schemas.microsoft.com/office/powerpoint/2010/main" val="319219311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2C8E55-76DE-487A-B5AA-2F4BEB78FAEB}"/>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1D889F90-FC06-4D04-9FB6-049002E8D3A4}"/>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B55E0CAB-DB41-4890-BCF8-6E45D5814E3F}"/>
              </a:ext>
            </a:extLst>
          </p:cNvPr>
          <p:cNvSpPr>
            <a:spLocks noGrp="1"/>
          </p:cNvSpPr>
          <p:nvPr>
            <p:ph type="dt" sz="half" idx="10"/>
          </p:nvPr>
        </p:nvSpPr>
        <p:spPr/>
        <p:txBody>
          <a:bodyPr/>
          <a:lstStyle/>
          <a:p>
            <a:fld id="{4A9E3E18-F362-41F6-ADF6-42D0FA6ECC88}" type="datetimeFigureOut">
              <a:rPr lang="en-GB" smtClean="0"/>
              <a:t>09/06/2021</a:t>
            </a:fld>
            <a:endParaRPr lang="en-GB"/>
          </a:p>
        </p:txBody>
      </p:sp>
      <p:sp>
        <p:nvSpPr>
          <p:cNvPr id="5" name="Footer Placeholder 4">
            <a:extLst>
              <a:ext uri="{FF2B5EF4-FFF2-40B4-BE49-F238E27FC236}">
                <a16:creationId xmlns:a16="http://schemas.microsoft.com/office/drawing/2014/main" id="{2AD2289F-61EF-4E5C-A850-1F4780E3D736}"/>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FB948A8E-0B02-4B26-84D2-7DD2F2A8A1B9}"/>
              </a:ext>
            </a:extLst>
          </p:cNvPr>
          <p:cNvSpPr>
            <a:spLocks noGrp="1"/>
          </p:cNvSpPr>
          <p:nvPr>
            <p:ph type="sldNum" sz="quarter" idx="12"/>
          </p:nvPr>
        </p:nvSpPr>
        <p:spPr/>
        <p:txBody>
          <a:bodyPr/>
          <a:lstStyle/>
          <a:p>
            <a:fld id="{58E1FFB9-96FF-474A-B2E7-D749BCBB22B3}" type="slidenum">
              <a:rPr lang="en-GB" smtClean="0"/>
              <a:t>‹#›</a:t>
            </a:fld>
            <a:endParaRPr lang="en-GB"/>
          </a:p>
        </p:txBody>
      </p:sp>
    </p:spTree>
    <p:extLst>
      <p:ext uri="{BB962C8B-B14F-4D97-AF65-F5344CB8AC3E}">
        <p14:creationId xmlns:p14="http://schemas.microsoft.com/office/powerpoint/2010/main" val="15968348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01A8E5-DF8A-425C-AD5E-D9CC954C6A0E}"/>
              </a:ext>
            </a:extLst>
          </p:cNvPr>
          <p:cNvSpPr>
            <a:spLocks noGrp="1"/>
          </p:cNvSpPr>
          <p:nvPr>
            <p:ph type="title"/>
          </p:nvPr>
        </p:nvSpPr>
        <p:spPr>
          <a:xfrm>
            <a:off x="1458987" y="7547783"/>
            <a:ext cx="18443377" cy="12593645"/>
          </a:xfrm>
        </p:spPr>
        <p:txBody>
          <a:bodyPr anchor="b"/>
          <a:lstStyle>
            <a:lvl1pPr>
              <a:defRPr sz="10523"/>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2C8C9BFE-7E13-4E2B-A122-93595489C9B8}"/>
              </a:ext>
            </a:extLst>
          </p:cNvPr>
          <p:cNvSpPr>
            <a:spLocks noGrp="1"/>
          </p:cNvSpPr>
          <p:nvPr>
            <p:ph type="body" idx="1"/>
          </p:nvPr>
        </p:nvSpPr>
        <p:spPr>
          <a:xfrm>
            <a:off x="1458987" y="20260569"/>
            <a:ext cx="18443377" cy="6622701"/>
          </a:xfrm>
        </p:spPr>
        <p:txBody>
          <a:bodyPr/>
          <a:lstStyle>
            <a:lvl1pPr marL="0" indent="0">
              <a:buNone/>
              <a:defRPr sz="4209">
                <a:solidFill>
                  <a:schemeClr val="tx1">
                    <a:tint val="75000"/>
                  </a:schemeClr>
                </a:solidFill>
              </a:defRPr>
            </a:lvl1pPr>
            <a:lvl2pPr marL="801883" indent="0">
              <a:buNone/>
              <a:defRPr sz="3508">
                <a:solidFill>
                  <a:schemeClr val="tx1">
                    <a:tint val="75000"/>
                  </a:schemeClr>
                </a:solidFill>
              </a:defRPr>
            </a:lvl2pPr>
            <a:lvl3pPr marL="1603766" indent="0">
              <a:buNone/>
              <a:defRPr sz="3157">
                <a:solidFill>
                  <a:schemeClr val="tx1">
                    <a:tint val="75000"/>
                  </a:schemeClr>
                </a:solidFill>
              </a:defRPr>
            </a:lvl3pPr>
            <a:lvl4pPr marL="2405649" indent="0">
              <a:buNone/>
              <a:defRPr sz="2806">
                <a:solidFill>
                  <a:schemeClr val="tx1">
                    <a:tint val="75000"/>
                  </a:schemeClr>
                </a:solidFill>
              </a:defRPr>
            </a:lvl4pPr>
            <a:lvl5pPr marL="3207532" indent="0">
              <a:buNone/>
              <a:defRPr sz="2806">
                <a:solidFill>
                  <a:schemeClr val="tx1">
                    <a:tint val="75000"/>
                  </a:schemeClr>
                </a:solidFill>
              </a:defRPr>
            </a:lvl5pPr>
            <a:lvl6pPr marL="4009415" indent="0">
              <a:buNone/>
              <a:defRPr sz="2806">
                <a:solidFill>
                  <a:schemeClr val="tx1">
                    <a:tint val="75000"/>
                  </a:schemeClr>
                </a:solidFill>
              </a:defRPr>
            </a:lvl6pPr>
            <a:lvl7pPr marL="4811298" indent="0">
              <a:buNone/>
              <a:defRPr sz="2806">
                <a:solidFill>
                  <a:schemeClr val="tx1">
                    <a:tint val="75000"/>
                  </a:schemeClr>
                </a:solidFill>
              </a:defRPr>
            </a:lvl7pPr>
            <a:lvl8pPr marL="5613182" indent="0">
              <a:buNone/>
              <a:defRPr sz="2806">
                <a:solidFill>
                  <a:schemeClr val="tx1">
                    <a:tint val="75000"/>
                  </a:schemeClr>
                </a:solidFill>
              </a:defRPr>
            </a:lvl8pPr>
            <a:lvl9pPr marL="6415065" indent="0">
              <a:buNone/>
              <a:defRPr sz="2806">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F8770FF0-CF51-4A78-819F-BF972B0BCDB0}"/>
              </a:ext>
            </a:extLst>
          </p:cNvPr>
          <p:cNvSpPr>
            <a:spLocks noGrp="1"/>
          </p:cNvSpPr>
          <p:nvPr>
            <p:ph type="dt" sz="half" idx="10"/>
          </p:nvPr>
        </p:nvSpPr>
        <p:spPr/>
        <p:txBody>
          <a:bodyPr/>
          <a:lstStyle/>
          <a:p>
            <a:fld id="{4A9E3E18-F362-41F6-ADF6-42D0FA6ECC88}" type="datetimeFigureOut">
              <a:rPr lang="en-GB" smtClean="0"/>
              <a:t>09/06/2021</a:t>
            </a:fld>
            <a:endParaRPr lang="en-GB"/>
          </a:p>
        </p:txBody>
      </p:sp>
      <p:sp>
        <p:nvSpPr>
          <p:cNvPr id="5" name="Footer Placeholder 4">
            <a:extLst>
              <a:ext uri="{FF2B5EF4-FFF2-40B4-BE49-F238E27FC236}">
                <a16:creationId xmlns:a16="http://schemas.microsoft.com/office/drawing/2014/main" id="{78E15156-0D9D-4CB3-9393-F56702980B73}"/>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DEC3BB0B-F1B4-4BB8-BCE2-22FB49D3D985}"/>
              </a:ext>
            </a:extLst>
          </p:cNvPr>
          <p:cNvSpPr>
            <a:spLocks noGrp="1"/>
          </p:cNvSpPr>
          <p:nvPr>
            <p:ph type="sldNum" sz="quarter" idx="12"/>
          </p:nvPr>
        </p:nvSpPr>
        <p:spPr/>
        <p:txBody>
          <a:bodyPr/>
          <a:lstStyle/>
          <a:p>
            <a:fld id="{58E1FFB9-96FF-474A-B2E7-D749BCBB22B3}" type="slidenum">
              <a:rPr lang="en-GB" smtClean="0"/>
              <a:t>‹#›</a:t>
            </a:fld>
            <a:endParaRPr lang="en-GB"/>
          </a:p>
        </p:txBody>
      </p:sp>
    </p:spTree>
    <p:extLst>
      <p:ext uri="{BB962C8B-B14F-4D97-AF65-F5344CB8AC3E}">
        <p14:creationId xmlns:p14="http://schemas.microsoft.com/office/powerpoint/2010/main" val="204635862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75BDC6-892C-4FB6-95BF-73AE7ED74289}"/>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FB236AEA-AC65-4DF0-9E3D-94F9A1AC5383}"/>
              </a:ext>
            </a:extLst>
          </p:cNvPr>
          <p:cNvSpPr>
            <a:spLocks noGrp="1"/>
          </p:cNvSpPr>
          <p:nvPr>
            <p:ph sz="half" idx="1"/>
          </p:nvPr>
        </p:nvSpPr>
        <p:spPr>
          <a:xfrm>
            <a:off x="1470124" y="8059374"/>
            <a:ext cx="9088041" cy="1920934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7CA44709-8CC4-426B-B2D4-C45D5F49CEDF}"/>
              </a:ext>
            </a:extLst>
          </p:cNvPr>
          <p:cNvSpPr>
            <a:spLocks noGrp="1"/>
          </p:cNvSpPr>
          <p:nvPr>
            <p:ph sz="half" idx="2"/>
          </p:nvPr>
        </p:nvSpPr>
        <p:spPr>
          <a:xfrm>
            <a:off x="10825460" y="8059374"/>
            <a:ext cx="9088041" cy="1920934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773A6347-946A-4948-812A-B5D5DBC58617}"/>
              </a:ext>
            </a:extLst>
          </p:cNvPr>
          <p:cNvSpPr>
            <a:spLocks noGrp="1"/>
          </p:cNvSpPr>
          <p:nvPr>
            <p:ph type="dt" sz="half" idx="10"/>
          </p:nvPr>
        </p:nvSpPr>
        <p:spPr/>
        <p:txBody>
          <a:bodyPr/>
          <a:lstStyle/>
          <a:p>
            <a:fld id="{4A9E3E18-F362-41F6-ADF6-42D0FA6ECC88}" type="datetimeFigureOut">
              <a:rPr lang="en-GB" smtClean="0"/>
              <a:t>09/06/2021</a:t>
            </a:fld>
            <a:endParaRPr lang="en-GB"/>
          </a:p>
        </p:txBody>
      </p:sp>
      <p:sp>
        <p:nvSpPr>
          <p:cNvPr id="6" name="Footer Placeholder 5">
            <a:extLst>
              <a:ext uri="{FF2B5EF4-FFF2-40B4-BE49-F238E27FC236}">
                <a16:creationId xmlns:a16="http://schemas.microsoft.com/office/drawing/2014/main" id="{DAD75B2F-2117-4500-B15F-9AC9B13B4C54}"/>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49C7CB17-098C-42B9-B5D4-021E6D5EF98E}"/>
              </a:ext>
            </a:extLst>
          </p:cNvPr>
          <p:cNvSpPr>
            <a:spLocks noGrp="1"/>
          </p:cNvSpPr>
          <p:nvPr>
            <p:ph type="sldNum" sz="quarter" idx="12"/>
          </p:nvPr>
        </p:nvSpPr>
        <p:spPr/>
        <p:txBody>
          <a:bodyPr/>
          <a:lstStyle/>
          <a:p>
            <a:fld id="{58E1FFB9-96FF-474A-B2E7-D749BCBB22B3}" type="slidenum">
              <a:rPr lang="en-GB" smtClean="0"/>
              <a:t>‹#›</a:t>
            </a:fld>
            <a:endParaRPr lang="en-GB"/>
          </a:p>
        </p:txBody>
      </p:sp>
    </p:spTree>
    <p:extLst>
      <p:ext uri="{BB962C8B-B14F-4D97-AF65-F5344CB8AC3E}">
        <p14:creationId xmlns:p14="http://schemas.microsoft.com/office/powerpoint/2010/main" val="332779915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7AD021-3144-493D-AA06-3832A0CA4A35}"/>
              </a:ext>
            </a:extLst>
          </p:cNvPr>
          <p:cNvSpPr>
            <a:spLocks noGrp="1"/>
          </p:cNvSpPr>
          <p:nvPr>
            <p:ph type="title"/>
          </p:nvPr>
        </p:nvSpPr>
        <p:spPr>
          <a:xfrm>
            <a:off x="1472909" y="1611877"/>
            <a:ext cx="18443377" cy="5851808"/>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C1C5317F-B374-46B1-8CB0-465DD94A98C3}"/>
              </a:ext>
            </a:extLst>
          </p:cNvPr>
          <p:cNvSpPr>
            <a:spLocks noGrp="1"/>
          </p:cNvSpPr>
          <p:nvPr>
            <p:ph type="body" idx="1"/>
          </p:nvPr>
        </p:nvSpPr>
        <p:spPr>
          <a:xfrm>
            <a:off x="1472910" y="7421634"/>
            <a:ext cx="9046275" cy="3637228"/>
          </a:xfrm>
        </p:spPr>
        <p:txBody>
          <a:bodyPr anchor="b"/>
          <a:lstStyle>
            <a:lvl1pPr marL="0" indent="0">
              <a:buNone/>
              <a:defRPr sz="4209" b="1"/>
            </a:lvl1pPr>
            <a:lvl2pPr marL="801883" indent="0">
              <a:buNone/>
              <a:defRPr sz="3508" b="1"/>
            </a:lvl2pPr>
            <a:lvl3pPr marL="1603766" indent="0">
              <a:buNone/>
              <a:defRPr sz="3157" b="1"/>
            </a:lvl3pPr>
            <a:lvl4pPr marL="2405649" indent="0">
              <a:buNone/>
              <a:defRPr sz="2806" b="1"/>
            </a:lvl4pPr>
            <a:lvl5pPr marL="3207532" indent="0">
              <a:buNone/>
              <a:defRPr sz="2806" b="1"/>
            </a:lvl5pPr>
            <a:lvl6pPr marL="4009415" indent="0">
              <a:buNone/>
              <a:defRPr sz="2806" b="1"/>
            </a:lvl6pPr>
            <a:lvl7pPr marL="4811298" indent="0">
              <a:buNone/>
              <a:defRPr sz="2806" b="1"/>
            </a:lvl7pPr>
            <a:lvl8pPr marL="5613182" indent="0">
              <a:buNone/>
              <a:defRPr sz="2806" b="1"/>
            </a:lvl8pPr>
            <a:lvl9pPr marL="6415065" indent="0">
              <a:buNone/>
              <a:defRPr sz="2806" b="1"/>
            </a:lvl9pPr>
          </a:lstStyle>
          <a:p>
            <a:pPr lvl="0"/>
            <a:r>
              <a:rPr lang="en-US"/>
              <a:t>Click to edit Master text styles</a:t>
            </a:r>
          </a:p>
        </p:txBody>
      </p:sp>
      <p:sp>
        <p:nvSpPr>
          <p:cNvPr id="4" name="Content Placeholder 3">
            <a:extLst>
              <a:ext uri="{FF2B5EF4-FFF2-40B4-BE49-F238E27FC236}">
                <a16:creationId xmlns:a16="http://schemas.microsoft.com/office/drawing/2014/main" id="{CB46751C-FD7A-4A42-8A51-19564572DCBA}"/>
              </a:ext>
            </a:extLst>
          </p:cNvPr>
          <p:cNvSpPr>
            <a:spLocks noGrp="1"/>
          </p:cNvSpPr>
          <p:nvPr>
            <p:ph sz="half" idx="2"/>
          </p:nvPr>
        </p:nvSpPr>
        <p:spPr>
          <a:xfrm>
            <a:off x="1472910" y="11058863"/>
            <a:ext cx="9046275" cy="1626592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2C713CA7-5D36-40DE-A265-96CCE8C855B6}"/>
              </a:ext>
            </a:extLst>
          </p:cNvPr>
          <p:cNvSpPr>
            <a:spLocks noGrp="1"/>
          </p:cNvSpPr>
          <p:nvPr>
            <p:ph type="body" sz="quarter" idx="3"/>
          </p:nvPr>
        </p:nvSpPr>
        <p:spPr>
          <a:xfrm>
            <a:off x="10825460" y="7421634"/>
            <a:ext cx="9090826" cy="3637228"/>
          </a:xfrm>
        </p:spPr>
        <p:txBody>
          <a:bodyPr anchor="b"/>
          <a:lstStyle>
            <a:lvl1pPr marL="0" indent="0">
              <a:buNone/>
              <a:defRPr sz="4209" b="1"/>
            </a:lvl1pPr>
            <a:lvl2pPr marL="801883" indent="0">
              <a:buNone/>
              <a:defRPr sz="3508" b="1"/>
            </a:lvl2pPr>
            <a:lvl3pPr marL="1603766" indent="0">
              <a:buNone/>
              <a:defRPr sz="3157" b="1"/>
            </a:lvl3pPr>
            <a:lvl4pPr marL="2405649" indent="0">
              <a:buNone/>
              <a:defRPr sz="2806" b="1"/>
            </a:lvl4pPr>
            <a:lvl5pPr marL="3207532" indent="0">
              <a:buNone/>
              <a:defRPr sz="2806" b="1"/>
            </a:lvl5pPr>
            <a:lvl6pPr marL="4009415" indent="0">
              <a:buNone/>
              <a:defRPr sz="2806" b="1"/>
            </a:lvl6pPr>
            <a:lvl7pPr marL="4811298" indent="0">
              <a:buNone/>
              <a:defRPr sz="2806" b="1"/>
            </a:lvl7pPr>
            <a:lvl8pPr marL="5613182" indent="0">
              <a:buNone/>
              <a:defRPr sz="2806" b="1"/>
            </a:lvl8pPr>
            <a:lvl9pPr marL="6415065" indent="0">
              <a:buNone/>
              <a:defRPr sz="2806" b="1"/>
            </a:lvl9pPr>
          </a:lstStyle>
          <a:p>
            <a:pPr lvl="0"/>
            <a:r>
              <a:rPr lang="en-US"/>
              <a:t>Click to edit Master text styles</a:t>
            </a:r>
          </a:p>
        </p:txBody>
      </p:sp>
      <p:sp>
        <p:nvSpPr>
          <p:cNvPr id="6" name="Content Placeholder 5">
            <a:extLst>
              <a:ext uri="{FF2B5EF4-FFF2-40B4-BE49-F238E27FC236}">
                <a16:creationId xmlns:a16="http://schemas.microsoft.com/office/drawing/2014/main" id="{C2795F11-C573-44C3-9A4D-B1562EE97A81}"/>
              </a:ext>
            </a:extLst>
          </p:cNvPr>
          <p:cNvSpPr>
            <a:spLocks noGrp="1"/>
          </p:cNvSpPr>
          <p:nvPr>
            <p:ph sz="quarter" idx="4"/>
          </p:nvPr>
        </p:nvSpPr>
        <p:spPr>
          <a:xfrm>
            <a:off x="10825460" y="11058863"/>
            <a:ext cx="9090826" cy="1626592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8D5E978E-975F-4EF1-9B92-E7590ED2F92C}"/>
              </a:ext>
            </a:extLst>
          </p:cNvPr>
          <p:cNvSpPr>
            <a:spLocks noGrp="1"/>
          </p:cNvSpPr>
          <p:nvPr>
            <p:ph type="dt" sz="half" idx="10"/>
          </p:nvPr>
        </p:nvSpPr>
        <p:spPr/>
        <p:txBody>
          <a:bodyPr/>
          <a:lstStyle/>
          <a:p>
            <a:fld id="{4A9E3E18-F362-41F6-ADF6-42D0FA6ECC88}" type="datetimeFigureOut">
              <a:rPr lang="en-GB" smtClean="0"/>
              <a:t>09/06/2021</a:t>
            </a:fld>
            <a:endParaRPr lang="en-GB"/>
          </a:p>
        </p:txBody>
      </p:sp>
      <p:sp>
        <p:nvSpPr>
          <p:cNvPr id="8" name="Footer Placeholder 7">
            <a:extLst>
              <a:ext uri="{FF2B5EF4-FFF2-40B4-BE49-F238E27FC236}">
                <a16:creationId xmlns:a16="http://schemas.microsoft.com/office/drawing/2014/main" id="{DC7086D3-8E16-4688-9264-987B8E413DED}"/>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D91359B9-27C3-4D5C-86CE-FA834CD6AEB7}"/>
              </a:ext>
            </a:extLst>
          </p:cNvPr>
          <p:cNvSpPr>
            <a:spLocks noGrp="1"/>
          </p:cNvSpPr>
          <p:nvPr>
            <p:ph type="sldNum" sz="quarter" idx="12"/>
          </p:nvPr>
        </p:nvSpPr>
        <p:spPr/>
        <p:txBody>
          <a:bodyPr/>
          <a:lstStyle/>
          <a:p>
            <a:fld id="{58E1FFB9-96FF-474A-B2E7-D749BCBB22B3}" type="slidenum">
              <a:rPr lang="en-GB" smtClean="0"/>
              <a:t>‹#›</a:t>
            </a:fld>
            <a:endParaRPr lang="en-GB"/>
          </a:p>
        </p:txBody>
      </p:sp>
    </p:spTree>
    <p:extLst>
      <p:ext uri="{BB962C8B-B14F-4D97-AF65-F5344CB8AC3E}">
        <p14:creationId xmlns:p14="http://schemas.microsoft.com/office/powerpoint/2010/main" val="60823687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E5963B-E141-4B5A-BC2A-764FC9D0F54A}"/>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7F6844F0-53F3-402D-84B0-EFA20932C14C}"/>
              </a:ext>
            </a:extLst>
          </p:cNvPr>
          <p:cNvSpPr>
            <a:spLocks noGrp="1"/>
          </p:cNvSpPr>
          <p:nvPr>
            <p:ph type="dt" sz="half" idx="10"/>
          </p:nvPr>
        </p:nvSpPr>
        <p:spPr/>
        <p:txBody>
          <a:bodyPr/>
          <a:lstStyle/>
          <a:p>
            <a:fld id="{4A9E3E18-F362-41F6-ADF6-42D0FA6ECC88}" type="datetimeFigureOut">
              <a:rPr lang="en-GB" smtClean="0"/>
              <a:t>09/06/2021</a:t>
            </a:fld>
            <a:endParaRPr lang="en-GB"/>
          </a:p>
        </p:txBody>
      </p:sp>
      <p:sp>
        <p:nvSpPr>
          <p:cNvPr id="4" name="Footer Placeholder 3">
            <a:extLst>
              <a:ext uri="{FF2B5EF4-FFF2-40B4-BE49-F238E27FC236}">
                <a16:creationId xmlns:a16="http://schemas.microsoft.com/office/drawing/2014/main" id="{5FA04203-F34A-43C9-83A8-62735704B281}"/>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D7D94C58-2C64-4F34-9CCE-43551BD46BAA}"/>
              </a:ext>
            </a:extLst>
          </p:cNvPr>
          <p:cNvSpPr>
            <a:spLocks noGrp="1"/>
          </p:cNvSpPr>
          <p:nvPr>
            <p:ph type="sldNum" sz="quarter" idx="12"/>
          </p:nvPr>
        </p:nvSpPr>
        <p:spPr/>
        <p:txBody>
          <a:bodyPr/>
          <a:lstStyle/>
          <a:p>
            <a:fld id="{58E1FFB9-96FF-474A-B2E7-D749BCBB22B3}" type="slidenum">
              <a:rPr lang="en-GB" smtClean="0"/>
              <a:t>‹#›</a:t>
            </a:fld>
            <a:endParaRPr lang="en-GB"/>
          </a:p>
        </p:txBody>
      </p:sp>
    </p:spTree>
    <p:extLst>
      <p:ext uri="{BB962C8B-B14F-4D97-AF65-F5344CB8AC3E}">
        <p14:creationId xmlns:p14="http://schemas.microsoft.com/office/powerpoint/2010/main" val="371266912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0458BAA-0F88-4912-BB86-11E709FF2CE0}"/>
              </a:ext>
            </a:extLst>
          </p:cNvPr>
          <p:cNvSpPr>
            <a:spLocks noGrp="1"/>
          </p:cNvSpPr>
          <p:nvPr>
            <p:ph type="dt" sz="half" idx="10"/>
          </p:nvPr>
        </p:nvSpPr>
        <p:spPr/>
        <p:txBody>
          <a:bodyPr/>
          <a:lstStyle/>
          <a:p>
            <a:fld id="{4A9E3E18-F362-41F6-ADF6-42D0FA6ECC88}" type="datetimeFigureOut">
              <a:rPr lang="en-GB" smtClean="0"/>
              <a:t>09/06/2021</a:t>
            </a:fld>
            <a:endParaRPr lang="en-GB"/>
          </a:p>
        </p:txBody>
      </p:sp>
      <p:sp>
        <p:nvSpPr>
          <p:cNvPr id="3" name="Footer Placeholder 2">
            <a:extLst>
              <a:ext uri="{FF2B5EF4-FFF2-40B4-BE49-F238E27FC236}">
                <a16:creationId xmlns:a16="http://schemas.microsoft.com/office/drawing/2014/main" id="{49F3542F-83A8-4F7C-9700-BF0105903941}"/>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3E36DE71-18DF-4F27-BF23-86034C7E12E2}"/>
              </a:ext>
            </a:extLst>
          </p:cNvPr>
          <p:cNvSpPr>
            <a:spLocks noGrp="1"/>
          </p:cNvSpPr>
          <p:nvPr>
            <p:ph type="sldNum" sz="quarter" idx="12"/>
          </p:nvPr>
        </p:nvSpPr>
        <p:spPr/>
        <p:txBody>
          <a:bodyPr/>
          <a:lstStyle/>
          <a:p>
            <a:fld id="{58E1FFB9-96FF-474A-B2E7-D749BCBB22B3}" type="slidenum">
              <a:rPr lang="en-GB" smtClean="0"/>
              <a:t>‹#›</a:t>
            </a:fld>
            <a:endParaRPr lang="en-GB"/>
          </a:p>
        </p:txBody>
      </p:sp>
    </p:spTree>
    <p:extLst>
      <p:ext uri="{BB962C8B-B14F-4D97-AF65-F5344CB8AC3E}">
        <p14:creationId xmlns:p14="http://schemas.microsoft.com/office/powerpoint/2010/main" val="257481960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FAF614-FCDE-4A43-81BD-8AC1DD167355}"/>
              </a:ext>
            </a:extLst>
          </p:cNvPr>
          <p:cNvSpPr>
            <a:spLocks noGrp="1"/>
          </p:cNvSpPr>
          <p:nvPr>
            <p:ph type="title"/>
          </p:nvPr>
        </p:nvSpPr>
        <p:spPr>
          <a:xfrm>
            <a:off x="1472910" y="2018348"/>
            <a:ext cx="6896775" cy="7064216"/>
          </a:xfrm>
        </p:spPr>
        <p:txBody>
          <a:bodyPr anchor="b"/>
          <a:lstStyle>
            <a:lvl1pPr>
              <a:defRPr sz="5612"/>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58EA8E64-01B4-493B-B78F-13671E4A63DB}"/>
              </a:ext>
            </a:extLst>
          </p:cNvPr>
          <p:cNvSpPr>
            <a:spLocks noGrp="1"/>
          </p:cNvSpPr>
          <p:nvPr>
            <p:ph idx="1"/>
          </p:nvPr>
        </p:nvSpPr>
        <p:spPr>
          <a:xfrm>
            <a:off x="9090826" y="4359072"/>
            <a:ext cx="10825460" cy="21515024"/>
          </a:xfrm>
        </p:spPr>
        <p:txBody>
          <a:bodyPr/>
          <a:lstStyle>
            <a:lvl1pPr>
              <a:defRPr sz="5612"/>
            </a:lvl1pPr>
            <a:lvl2pPr>
              <a:defRPr sz="4911"/>
            </a:lvl2pPr>
            <a:lvl3pPr>
              <a:defRPr sz="4209"/>
            </a:lvl3pPr>
            <a:lvl4pPr>
              <a:defRPr sz="3508"/>
            </a:lvl4pPr>
            <a:lvl5pPr>
              <a:defRPr sz="3508"/>
            </a:lvl5pPr>
            <a:lvl6pPr>
              <a:defRPr sz="3508"/>
            </a:lvl6pPr>
            <a:lvl7pPr>
              <a:defRPr sz="3508"/>
            </a:lvl7pPr>
            <a:lvl8pPr>
              <a:defRPr sz="3508"/>
            </a:lvl8pPr>
            <a:lvl9pPr>
              <a:defRPr sz="3508"/>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35B82221-288C-481F-B85E-78F305B49CDF}"/>
              </a:ext>
            </a:extLst>
          </p:cNvPr>
          <p:cNvSpPr>
            <a:spLocks noGrp="1"/>
          </p:cNvSpPr>
          <p:nvPr>
            <p:ph type="body" sz="half" idx="2"/>
          </p:nvPr>
        </p:nvSpPr>
        <p:spPr>
          <a:xfrm>
            <a:off x="1472910" y="9082564"/>
            <a:ext cx="6896775" cy="16826573"/>
          </a:xfrm>
        </p:spPr>
        <p:txBody>
          <a:bodyPr/>
          <a:lstStyle>
            <a:lvl1pPr marL="0" indent="0">
              <a:buNone/>
              <a:defRPr sz="2806"/>
            </a:lvl1pPr>
            <a:lvl2pPr marL="801883" indent="0">
              <a:buNone/>
              <a:defRPr sz="2455"/>
            </a:lvl2pPr>
            <a:lvl3pPr marL="1603766" indent="0">
              <a:buNone/>
              <a:defRPr sz="2105"/>
            </a:lvl3pPr>
            <a:lvl4pPr marL="2405649" indent="0">
              <a:buNone/>
              <a:defRPr sz="1754"/>
            </a:lvl4pPr>
            <a:lvl5pPr marL="3207532" indent="0">
              <a:buNone/>
              <a:defRPr sz="1754"/>
            </a:lvl5pPr>
            <a:lvl6pPr marL="4009415" indent="0">
              <a:buNone/>
              <a:defRPr sz="1754"/>
            </a:lvl6pPr>
            <a:lvl7pPr marL="4811298" indent="0">
              <a:buNone/>
              <a:defRPr sz="1754"/>
            </a:lvl7pPr>
            <a:lvl8pPr marL="5613182" indent="0">
              <a:buNone/>
              <a:defRPr sz="1754"/>
            </a:lvl8pPr>
            <a:lvl9pPr marL="6415065" indent="0">
              <a:buNone/>
              <a:defRPr sz="1754"/>
            </a:lvl9pPr>
          </a:lstStyle>
          <a:p>
            <a:pPr lvl="0"/>
            <a:r>
              <a:rPr lang="en-US"/>
              <a:t>Click to edit Master text styles</a:t>
            </a:r>
          </a:p>
        </p:txBody>
      </p:sp>
      <p:sp>
        <p:nvSpPr>
          <p:cNvPr id="5" name="Date Placeholder 4">
            <a:extLst>
              <a:ext uri="{FF2B5EF4-FFF2-40B4-BE49-F238E27FC236}">
                <a16:creationId xmlns:a16="http://schemas.microsoft.com/office/drawing/2014/main" id="{E5BA6C8B-484A-4283-8DC2-A3E901323BA9}"/>
              </a:ext>
            </a:extLst>
          </p:cNvPr>
          <p:cNvSpPr>
            <a:spLocks noGrp="1"/>
          </p:cNvSpPr>
          <p:nvPr>
            <p:ph type="dt" sz="half" idx="10"/>
          </p:nvPr>
        </p:nvSpPr>
        <p:spPr/>
        <p:txBody>
          <a:bodyPr/>
          <a:lstStyle/>
          <a:p>
            <a:fld id="{4A9E3E18-F362-41F6-ADF6-42D0FA6ECC88}" type="datetimeFigureOut">
              <a:rPr lang="en-GB" smtClean="0"/>
              <a:t>09/06/2021</a:t>
            </a:fld>
            <a:endParaRPr lang="en-GB"/>
          </a:p>
        </p:txBody>
      </p:sp>
      <p:sp>
        <p:nvSpPr>
          <p:cNvPr id="6" name="Footer Placeholder 5">
            <a:extLst>
              <a:ext uri="{FF2B5EF4-FFF2-40B4-BE49-F238E27FC236}">
                <a16:creationId xmlns:a16="http://schemas.microsoft.com/office/drawing/2014/main" id="{1A6586EA-9186-4A81-94B4-FFC6335CE0D8}"/>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902AC0D9-3843-41AA-8FF2-F0FDC2B2214D}"/>
              </a:ext>
            </a:extLst>
          </p:cNvPr>
          <p:cNvSpPr>
            <a:spLocks noGrp="1"/>
          </p:cNvSpPr>
          <p:nvPr>
            <p:ph type="sldNum" sz="quarter" idx="12"/>
          </p:nvPr>
        </p:nvSpPr>
        <p:spPr/>
        <p:txBody>
          <a:bodyPr/>
          <a:lstStyle/>
          <a:p>
            <a:fld id="{58E1FFB9-96FF-474A-B2E7-D749BCBB22B3}" type="slidenum">
              <a:rPr lang="en-GB" smtClean="0"/>
              <a:t>‹#›</a:t>
            </a:fld>
            <a:endParaRPr lang="en-GB"/>
          </a:p>
        </p:txBody>
      </p:sp>
    </p:spTree>
    <p:extLst>
      <p:ext uri="{BB962C8B-B14F-4D97-AF65-F5344CB8AC3E}">
        <p14:creationId xmlns:p14="http://schemas.microsoft.com/office/powerpoint/2010/main" val="314801616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E4CA71-B026-4505-A9A5-348C66F140C0}"/>
              </a:ext>
            </a:extLst>
          </p:cNvPr>
          <p:cNvSpPr>
            <a:spLocks noGrp="1"/>
          </p:cNvSpPr>
          <p:nvPr>
            <p:ph type="title"/>
          </p:nvPr>
        </p:nvSpPr>
        <p:spPr>
          <a:xfrm>
            <a:off x="1472910" y="2018348"/>
            <a:ext cx="6896775" cy="7064216"/>
          </a:xfrm>
        </p:spPr>
        <p:txBody>
          <a:bodyPr anchor="b"/>
          <a:lstStyle>
            <a:lvl1pPr>
              <a:defRPr sz="5612"/>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1637866C-BA47-432A-AFE2-4C4E65CBAAEA}"/>
              </a:ext>
            </a:extLst>
          </p:cNvPr>
          <p:cNvSpPr>
            <a:spLocks noGrp="1"/>
          </p:cNvSpPr>
          <p:nvPr>
            <p:ph type="pic" idx="1"/>
          </p:nvPr>
        </p:nvSpPr>
        <p:spPr>
          <a:xfrm>
            <a:off x="9090826" y="4359072"/>
            <a:ext cx="10825460" cy="21515024"/>
          </a:xfrm>
        </p:spPr>
        <p:txBody>
          <a:bodyPr/>
          <a:lstStyle>
            <a:lvl1pPr marL="0" indent="0">
              <a:buNone/>
              <a:defRPr sz="5612"/>
            </a:lvl1pPr>
            <a:lvl2pPr marL="801883" indent="0">
              <a:buNone/>
              <a:defRPr sz="4911"/>
            </a:lvl2pPr>
            <a:lvl3pPr marL="1603766" indent="0">
              <a:buNone/>
              <a:defRPr sz="4209"/>
            </a:lvl3pPr>
            <a:lvl4pPr marL="2405649" indent="0">
              <a:buNone/>
              <a:defRPr sz="3508"/>
            </a:lvl4pPr>
            <a:lvl5pPr marL="3207532" indent="0">
              <a:buNone/>
              <a:defRPr sz="3508"/>
            </a:lvl5pPr>
            <a:lvl6pPr marL="4009415" indent="0">
              <a:buNone/>
              <a:defRPr sz="3508"/>
            </a:lvl6pPr>
            <a:lvl7pPr marL="4811298" indent="0">
              <a:buNone/>
              <a:defRPr sz="3508"/>
            </a:lvl7pPr>
            <a:lvl8pPr marL="5613182" indent="0">
              <a:buNone/>
              <a:defRPr sz="3508"/>
            </a:lvl8pPr>
            <a:lvl9pPr marL="6415065" indent="0">
              <a:buNone/>
              <a:defRPr sz="3508"/>
            </a:lvl9pPr>
          </a:lstStyle>
          <a:p>
            <a:endParaRPr lang="en-GB"/>
          </a:p>
        </p:txBody>
      </p:sp>
      <p:sp>
        <p:nvSpPr>
          <p:cNvPr id="4" name="Text Placeholder 3">
            <a:extLst>
              <a:ext uri="{FF2B5EF4-FFF2-40B4-BE49-F238E27FC236}">
                <a16:creationId xmlns:a16="http://schemas.microsoft.com/office/drawing/2014/main" id="{67073E13-3693-4838-9BD9-29F4A9AAFC57}"/>
              </a:ext>
            </a:extLst>
          </p:cNvPr>
          <p:cNvSpPr>
            <a:spLocks noGrp="1"/>
          </p:cNvSpPr>
          <p:nvPr>
            <p:ph type="body" sz="half" idx="2"/>
          </p:nvPr>
        </p:nvSpPr>
        <p:spPr>
          <a:xfrm>
            <a:off x="1472910" y="9082564"/>
            <a:ext cx="6896775" cy="16826573"/>
          </a:xfrm>
        </p:spPr>
        <p:txBody>
          <a:bodyPr/>
          <a:lstStyle>
            <a:lvl1pPr marL="0" indent="0">
              <a:buNone/>
              <a:defRPr sz="2806"/>
            </a:lvl1pPr>
            <a:lvl2pPr marL="801883" indent="0">
              <a:buNone/>
              <a:defRPr sz="2455"/>
            </a:lvl2pPr>
            <a:lvl3pPr marL="1603766" indent="0">
              <a:buNone/>
              <a:defRPr sz="2105"/>
            </a:lvl3pPr>
            <a:lvl4pPr marL="2405649" indent="0">
              <a:buNone/>
              <a:defRPr sz="1754"/>
            </a:lvl4pPr>
            <a:lvl5pPr marL="3207532" indent="0">
              <a:buNone/>
              <a:defRPr sz="1754"/>
            </a:lvl5pPr>
            <a:lvl6pPr marL="4009415" indent="0">
              <a:buNone/>
              <a:defRPr sz="1754"/>
            </a:lvl6pPr>
            <a:lvl7pPr marL="4811298" indent="0">
              <a:buNone/>
              <a:defRPr sz="1754"/>
            </a:lvl7pPr>
            <a:lvl8pPr marL="5613182" indent="0">
              <a:buNone/>
              <a:defRPr sz="1754"/>
            </a:lvl8pPr>
            <a:lvl9pPr marL="6415065" indent="0">
              <a:buNone/>
              <a:defRPr sz="1754"/>
            </a:lvl9pPr>
          </a:lstStyle>
          <a:p>
            <a:pPr lvl="0"/>
            <a:r>
              <a:rPr lang="en-US"/>
              <a:t>Click to edit Master text styles</a:t>
            </a:r>
          </a:p>
        </p:txBody>
      </p:sp>
      <p:sp>
        <p:nvSpPr>
          <p:cNvPr id="5" name="Date Placeholder 4">
            <a:extLst>
              <a:ext uri="{FF2B5EF4-FFF2-40B4-BE49-F238E27FC236}">
                <a16:creationId xmlns:a16="http://schemas.microsoft.com/office/drawing/2014/main" id="{9D29E78B-6B6F-4D65-A250-C5ED218D1A01}"/>
              </a:ext>
            </a:extLst>
          </p:cNvPr>
          <p:cNvSpPr>
            <a:spLocks noGrp="1"/>
          </p:cNvSpPr>
          <p:nvPr>
            <p:ph type="dt" sz="half" idx="10"/>
          </p:nvPr>
        </p:nvSpPr>
        <p:spPr/>
        <p:txBody>
          <a:bodyPr/>
          <a:lstStyle/>
          <a:p>
            <a:fld id="{4A9E3E18-F362-41F6-ADF6-42D0FA6ECC88}" type="datetimeFigureOut">
              <a:rPr lang="en-GB" smtClean="0"/>
              <a:t>09/06/2021</a:t>
            </a:fld>
            <a:endParaRPr lang="en-GB"/>
          </a:p>
        </p:txBody>
      </p:sp>
      <p:sp>
        <p:nvSpPr>
          <p:cNvPr id="6" name="Footer Placeholder 5">
            <a:extLst>
              <a:ext uri="{FF2B5EF4-FFF2-40B4-BE49-F238E27FC236}">
                <a16:creationId xmlns:a16="http://schemas.microsoft.com/office/drawing/2014/main" id="{7BCFCAE4-467A-4CC2-9774-8DACC5600EA8}"/>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E617436E-FD2E-4379-9EAB-6C9F9B75B401}"/>
              </a:ext>
            </a:extLst>
          </p:cNvPr>
          <p:cNvSpPr>
            <a:spLocks noGrp="1"/>
          </p:cNvSpPr>
          <p:nvPr>
            <p:ph type="sldNum" sz="quarter" idx="12"/>
          </p:nvPr>
        </p:nvSpPr>
        <p:spPr/>
        <p:txBody>
          <a:bodyPr/>
          <a:lstStyle/>
          <a:p>
            <a:fld id="{58E1FFB9-96FF-474A-B2E7-D749BCBB22B3}" type="slidenum">
              <a:rPr lang="en-GB" smtClean="0"/>
              <a:t>‹#›</a:t>
            </a:fld>
            <a:endParaRPr lang="en-GB"/>
          </a:p>
        </p:txBody>
      </p:sp>
    </p:spTree>
    <p:extLst>
      <p:ext uri="{BB962C8B-B14F-4D97-AF65-F5344CB8AC3E}">
        <p14:creationId xmlns:p14="http://schemas.microsoft.com/office/powerpoint/2010/main" val="171765825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BED73CD5-B713-4440-8A3B-493BB3D4C2F6}"/>
              </a:ext>
            </a:extLst>
          </p:cNvPr>
          <p:cNvSpPr>
            <a:spLocks noGrp="1"/>
          </p:cNvSpPr>
          <p:nvPr>
            <p:ph type="title"/>
          </p:nvPr>
        </p:nvSpPr>
        <p:spPr>
          <a:xfrm>
            <a:off x="1470124" y="1611877"/>
            <a:ext cx="18443377" cy="5851808"/>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4AF20EBD-3870-445B-A7B8-C3CD787821BA}"/>
              </a:ext>
            </a:extLst>
          </p:cNvPr>
          <p:cNvSpPr>
            <a:spLocks noGrp="1"/>
          </p:cNvSpPr>
          <p:nvPr>
            <p:ph type="body" idx="1"/>
          </p:nvPr>
        </p:nvSpPr>
        <p:spPr>
          <a:xfrm>
            <a:off x="1470124" y="8059374"/>
            <a:ext cx="18443377" cy="19209345"/>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5A3CC8BE-311F-45FE-B2A9-23CD9054B2CE}"/>
              </a:ext>
            </a:extLst>
          </p:cNvPr>
          <p:cNvSpPr>
            <a:spLocks noGrp="1"/>
          </p:cNvSpPr>
          <p:nvPr>
            <p:ph type="dt" sz="half" idx="2"/>
          </p:nvPr>
        </p:nvSpPr>
        <p:spPr>
          <a:xfrm>
            <a:off x="1470124" y="28060639"/>
            <a:ext cx="4811316" cy="1611875"/>
          </a:xfrm>
          <a:prstGeom prst="rect">
            <a:avLst/>
          </a:prstGeom>
        </p:spPr>
        <p:txBody>
          <a:bodyPr vert="horz" lIns="91440" tIns="45720" rIns="91440" bIns="45720" rtlCol="0" anchor="ctr"/>
          <a:lstStyle>
            <a:lvl1pPr algn="l">
              <a:defRPr sz="2105">
                <a:solidFill>
                  <a:schemeClr val="tx1">
                    <a:tint val="75000"/>
                  </a:schemeClr>
                </a:solidFill>
              </a:defRPr>
            </a:lvl1pPr>
          </a:lstStyle>
          <a:p>
            <a:fld id="{4A9E3E18-F362-41F6-ADF6-42D0FA6ECC88}" type="datetimeFigureOut">
              <a:rPr lang="en-GB" smtClean="0"/>
              <a:t>09/06/2021</a:t>
            </a:fld>
            <a:endParaRPr lang="en-GB"/>
          </a:p>
        </p:txBody>
      </p:sp>
      <p:sp>
        <p:nvSpPr>
          <p:cNvPr id="5" name="Footer Placeholder 4">
            <a:extLst>
              <a:ext uri="{FF2B5EF4-FFF2-40B4-BE49-F238E27FC236}">
                <a16:creationId xmlns:a16="http://schemas.microsoft.com/office/drawing/2014/main" id="{2DE61293-6745-4628-AE58-5A16119811A6}"/>
              </a:ext>
            </a:extLst>
          </p:cNvPr>
          <p:cNvSpPr>
            <a:spLocks noGrp="1"/>
          </p:cNvSpPr>
          <p:nvPr>
            <p:ph type="ftr" sz="quarter" idx="3"/>
          </p:nvPr>
        </p:nvSpPr>
        <p:spPr>
          <a:xfrm>
            <a:off x="7083326" y="28060639"/>
            <a:ext cx="7216973" cy="1611875"/>
          </a:xfrm>
          <a:prstGeom prst="rect">
            <a:avLst/>
          </a:prstGeom>
        </p:spPr>
        <p:txBody>
          <a:bodyPr vert="horz" lIns="91440" tIns="45720" rIns="91440" bIns="45720" rtlCol="0" anchor="ctr"/>
          <a:lstStyle>
            <a:lvl1pPr algn="ctr">
              <a:defRPr sz="2105">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D5C496DC-CA03-4979-86C3-00EC4CEA2136}"/>
              </a:ext>
            </a:extLst>
          </p:cNvPr>
          <p:cNvSpPr>
            <a:spLocks noGrp="1"/>
          </p:cNvSpPr>
          <p:nvPr>
            <p:ph type="sldNum" sz="quarter" idx="4"/>
          </p:nvPr>
        </p:nvSpPr>
        <p:spPr>
          <a:xfrm>
            <a:off x="15102185" y="28060639"/>
            <a:ext cx="4811316" cy="1611875"/>
          </a:xfrm>
          <a:prstGeom prst="rect">
            <a:avLst/>
          </a:prstGeom>
        </p:spPr>
        <p:txBody>
          <a:bodyPr vert="horz" lIns="91440" tIns="45720" rIns="91440" bIns="45720" rtlCol="0" anchor="ctr"/>
          <a:lstStyle>
            <a:lvl1pPr algn="r">
              <a:defRPr sz="2105">
                <a:solidFill>
                  <a:schemeClr val="tx1">
                    <a:tint val="75000"/>
                  </a:schemeClr>
                </a:solidFill>
              </a:defRPr>
            </a:lvl1pPr>
          </a:lstStyle>
          <a:p>
            <a:fld id="{58E1FFB9-96FF-474A-B2E7-D749BCBB22B3}" type="slidenum">
              <a:rPr lang="en-GB" smtClean="0"/>
              <a:t>‹#›</a:t>
            </a:fld>
            <a:endParaRPr lang="en-GB"/>
          </a:p>
        </p:txBody>
      </p:sp>
    </p:spTree>
    <p:extLst>
      <p:ext uri="{BB962C8B-B14F-4D97-AF65-F5344CB8AC3E}">
        <p14:creationId xmlns:p14="http://schemas.microsoft.com/office/powerpoint/2010/main" val="3794557901"/>
      </p:ext>
    </p:extLst>
  </p:cSld>
  <p:clrMap bg1="lt1" tx1="dk1" bg2="lt2" tx2="dk2" accent1="accent1" accent2="accent2" accent3="accent3" accent4="accent4" accent5="accent5" accent6="accent6" hlink="hlink" folHlink="folHlink"/>
  <p:sldLayoutIdLst>
    <p:sldLayoutId id="2147483708" r:id="rId1"/>
    <p:sldLayoutId id="2147483709" r:id="rId2"/>
    <p:sldLayoutId id="2147483710" r:id="rId3"/>
    <p:sldLayoutId id="2147483711" r:id="rId4"/>
    <p:sldLayoutId id="2147483712" r:id="rId5"/>
    <p:sldLayoutId id="2147483713" r:id="rId6"/>
    <p:sldLayoutId id="2147483714" r:id="rId7"/>
    <p:sldLayoutId id="2147483715" r:id="rId8"/>
    <p:sldLayoutId id="2147483716" r:id="rId9"/>
    <p:sldLayoutId id="2147483717" r:id="rId10"/>
    <p:sldLayoutId id="2147483718" r:id="rId11"/>
  </p:sldLayoutIdLst>
  <p:txStyles>
    <p:titleStyle>
      <a:lvl1pPr algn="l" defTabSz="1603766" rtl="0" eaLnBrk="1" latinLnBrk="0" hangingPunct="1">
        <a:lnSpc>
          <a:spcPct val="90000"/>
        </a:lnSpc>
        <a:spcBef>
          <a:spcPct val="0"/>
        </a:spcBef>
        <a:buNone/>
        <a:defRPr sz="7717" kern="1200">
          <a:solidFill>
            <a:schemeClr val="tx1"/>
          </a:solidFill>
          <a:latin typeface="+mj-lt"/>
          <a:ea typeface="+mj-ea"/>
          <a:cs typeface="+mj-cs"/>
        </a:defRPr>
      </a:lvl1pPr>
    </p:titleStyle>
    <p:bodyStyle>
      <a:lvl1pPr marL="400942" indent="-400942" algn="l" defTabSz="1603766" rtl="0" eaLnBrk="1" latinLnBrk="0" hangingPunct="1">
        <a:lnSpc>
          <a:spcPct val="90000"/>
        </a:lnSpc>
        <a:spcBef>
          <a:spcPts val="1754"/>
        </a:spcBef>
        <a:buFont typeface="Arial" panose="020B0604020202020204" pitchFamily="34" charset="0"/>
        <a:buChar char="•"/>
        <a:defRPr sz="4911" kern="1200">
          <a:solidFill>
            <a:schemeClr val="tx1"/>
          </a:solidFill>
          <a:latin typeface="+mn-lt"/>
          <a:ea typeface="+mn-ea"/>
          <a:cs typeface="+mn-cs"/>
        </a:defRPr>
      </a:lvl1pPr>
      <a:lvl2pPr marL="1202825" indent="-400942" algn="l" defTabSz="1603766" rtl="0" eaLnBrk="1" latinLnBrk="0" hangingPunct="1">
        <a:lnSpc>
          <a:spcPct val="90000"/>
        </a:lnSpc>
        <a:spcBef>
          <a:spcPts val="877"/>
        </a:spcBef>
        <a:buFont typeface="Arial" panose="020B0604020202020204" pitchFamily="34" charset="0"/>
        <a:buChar char="•"/>
        <a:defRPr sz="4209" kern="1200">
          <a:solidFill>
            <a:schemeClr val="tx1"/>
          </a:solidFill>
          <a:latin typeface="+mn-lt"/>
          <a:ea typeface="+mn-ea"/>
          <a:cs typeface="+mn-cs"/>
        </a:defRPr>
      </a:lvl2pPr>
      <a:lvl3pPr marL="2004708" indent="-400942" algn="l" defTabSz="1603766" rtl="0" eaLnBrk="1" latinLnBrk="0" hangingPunct="1">
        <a:lnSpc>
          <a:spcPct val="90000"/>
        </a:lnSpc>
        <a:spcBef>
          <a:spcPts val="877"/>
        </a:spcBef>
        <a:buFont typeface="Arial" panose="020B0604020202020204" pitchFamily="34" charset="0"/>
        <a:buChar char="•"/>
        <a:defRPr sz="3508" kern="1200">
          <a:solidFill>
            <a:schemeClr val="tx1"/>
          </a:solidFill>
          <a:latin typeface="+mn-lt"/>
          <a:ea typeface="+mn-ea"/>
          <a:cs typeface="+mn-cs"/>
        </a:defRPr>
      </a:lvl3pPr>
      <a:lvl4pPr marL="2806591" indent="-400942" algn="l" defTabSz="1603766" rtl="0" eaLnBrk="1" latinLnBrk="0" hangingPunct="1">
        <a:lnSpc>
          <a:spcPct val="90000"/>
        </a:lnSpc>
        <a:spcBef>
          <a:spcPts val="877"/>
        </a:spcBef>
        <a:buFont typeface="Arial" panose="020B0604020202020204" pitchFamily="34" charset="0"/>
        <a:buChar char="•"/>
        <a:defRPr sz="3157" kern="1200">
          <a:solidFill>
            <a:schemeClr val="tx1"/>
          </a:solidFill>
          <a:latin typeface="+mn-lt"/>
          <a:ea typeface="+mn-ea"/>
          <a:cs typeface="+mn-cs"/>
        </a:defRPr>
      </a:lvl4pPr>
      <a:lvl5pPr marL="3608474" indent="-400942" algn="l" defTabSz="1603766" rtl="0" eaLnBrk="1" latinLnBrk="0" hangingPunct="1">
        <a:lnSpc>
          <a:spcPct val="90000"/>
        </a:lnSpc>
        <a:spcBef>
          <a:spcPts val="877"/>
        </a:spcBef>
        <a:buFont typeface="Arial" panose="020B0604020202020204" pitchFamily="34" charset="0"/>
        <a:buChar char="•"/>
        <a:defRPr sz="3157" kern="1200">
          <a:solidFill>
            <a:schemeClr val="tx1"/>
          </a:solidFill>
          <a:latin typeface="+mn-lt"/>
          <a:ea typeface="+mn-ea"/>
          <a:cs typeface="+mn-cs"/>
        </a:defRPr>
      </a:lvl5pPr>
      <a:lvl6pPr marL="4410357" indent="-400942" algn="l" defTabSz="1603766" rtl="0" eaLnBrk="1" latinLnBrk="0" hangingPunct="1">
        <a:lnSpc>
          <a:spcPct val="90000"/>
        </a:lnSpc>
        <a:spcBef>
          <a:spcPts val="877"/>
        </a:spcBef>
        <a:buFont typeface="Arial" panose="020B0604020202020204" pitchFamily="34" charset="0"/>
        <a:buChar char="•"/>
        <a:defRPr sz="3157" kern="1200">
          <a:solidFill>
            <a:schemeClr val="tx1"/>
          </a:solidFill>
          <a:latin typeface="+mn-lt"/>
          <a:ea typeface="+mn-ea"/>
          <a:cs typeface="+mn-cs"/>
        </a:defRPr>
      </a:lvl6pPr>
      <a:lvl7pPr marL="5212240" indent="-400942" algn="l" defTabSz="1603766" rtl="0" eaLnBrk="1" latinLnBrk="0" hangingPunct="1">
        <a:lnSpc>
          <a:spcPct val="90000"/>
        </a:lnSpc>
        <a:spcBef>
          <a:spcPts val="877"/>
        </a:spcBef>
        <a:buFont typeface="Arial" panose="020B0604020202020204" pitchFamily="34" charset="0"/>
        <a:buChar char="•"/>
        <a:defRPr sz="3157" kern="1200">
          <a:solidFill>
            <a:schemeClr val="tx1"/>
          </a:solidFill>
          <a:latin typeface="+mn-lt"/>
          <a:ea typeface="+mn-ea"/>
          <a:cs typeface="+mn-cs"/>
        </a:defRPr>
      </a:lvl7pPr>
      <a:lvl8pPr marL="6014123" indent="-400942" algn="l" defTabSz="1603766" rtl="0" eaLnBrk="1" latinLnBrk="0" hangingPunct="1">
        <a:lnSpc>
          <a:spcPct val="90000"/>
        </a:lnSpc>
        <a:spcBef>
          <a:spcPts val="877"/>
        </a:spcBef>
        <a:buFont typeface="Arial" panose="020B0604020202020204" pitchFamily="34" charset="0"/>
        <a:buChar char="•"/>
        <a:defRPr sz="3157" kern="1200">
          <a:solidFill>
            <a:schemeClr val="tx1"/>
          </a:solidFill>
          <a:latin typeface="+mn-lt"/>
          <a:ea typeface="+mn-ea"/>
          <a:cs typeface="+mn-cs"/>
        </a:defRPr>
      </a:lvl8pPr>
      <a:lvl9pPr marL="6816006" indent="-400942" algn="l" defTabSz="1603766" rtl="0" eaLnBrk="1" latinLnBrk="0" hangingPunct="1">
        <a:lnSpc>
          <a:spcPct val="90000"/>
        </a:lnSpc>
        <a:spcBef>
          <a:spcPts val="877"/>
        </a:spcBef>
        <a:buFont typeface="Arial" panose="020B0604020202020204" pitchFamily="34" charset="0"/>
        <a:buChar char="•"/>
        <a:defRPr sz="3157" kern="1200">
          <a:solidFill>
            <a:schemeClr val="tx1"/>
          </a:solidFill>
          <a:latin typeface="+mn-lt"/>
          <a:ea typeface="+mn-ea"/>
          <a:cs typeface="+mn-cs"/>
        </a:defRPr>
      </a:lvl9pPr>
    </p:bodyStyle>
    <p:otherStyle>
      <a:defPPr>
        <a:defRPr lang="en-US"/>
      </a:defPPr>
      <a:lvl1pPr marL="0" algn="l" defTabSz="1603766" rtl="0" eaLnBrk="1" latinLnBrk="0" hangingPunct="1">
        <a:defRPr sz="3157" kern="1200">
          <a:solidFill>
            <a:schemeClr val="tx1"/>
          </a:solidFill>
          <a:latin typeface="+mn-lt"/>
          <a:ea typeface="+mn-ea"/>
          <a:cs typeface="+mn-cs"/>
        </a:defRPr>
      </a:lvl1pPr>
      <a:lvl2pPr marL="801883" algn="l" defTabSz="1603766" rtl="0" eaLnBrk="1" latinLnBrk="0" hangingPunct="1">
        <a:defRPr sz="3157" kern="1200">
          <a:solidFill>
            <a:schemeClr val="tx1"/>
          </a:solidFill>
          <a:latin typeface="+mn-lt"/>
          <a:ea typeface="+mn-ea"/>
          <a:cs typeface="+mn-cs"/>
        </a:defRPr>
      </a:lvl2pPr>
      <a:lvl3pPr marL="1603766" algn="l" defTabSz="1603766" rtl="0" eaLnBrk="1" latinLnBrk="0" hangingPunct="1">
        <a:defRPr sz="3157" kern="1200">
          <a:solidFill>
            <a:schemeClr val="tx1"/>
          </a:solidFill>
          <a:latin typeface="+mn-lt"/>
          <a:ea typeface="+mn-ea"/>
          <a:cs typeface="+mn-cs"/>
        </a:defRPr>
      </a:lvl3pPr>
      <a:lvl4pPr marL="2405649" algn="l" defTabSz="1603766" rtl="0" eaLnBrk="1" latinLnBrk="0" hangingPunct="1">
        <a:defRPr sz="3157" kern="1200">
          <a:solidFill>
            <a:schemeClr val="tx1"/>
          </a:solidFill>
          <a:latin typeface="+mn-lt"/>
          <a:ea typeface="+mn-ea"/>
          <a:cs typeface="+mn-cs"/>
        </a:defRPr>
      </a:lvl4pPr>
      <a:lvl5pPr marL="3207532" algn="l" defTabSz="1603766" rtl="0" eaLnBrk="1" latinLnBrk="0" hangingPunct="1">
        <a:defRPr sz="3157" kern="1200">
          <a:solidFill>
            <a:schemeClr val="tx1"/>
          </a:solidFill>
          <a:latin typeface="+mn-lt"/>
          <a:ea typeface="+mn-ea"/>
          <a:cs typeface="+mn-cs"/>
        </a:defRPr>
      </a:lvl5pPr>
      <a:lvl6pPr marL="4009415" algn="l" defTabSz="1603766" rtl="0" eaLnBrk="1" latinLnBrk="0" hangingPunct="1">
        <a:defRPr sz="3157" kern="1200">
          <a:solidFill>
            <a:schemeClr val="tx1"/>
          </a:solidFill>
          <a:latin typeface="+mn-lt"/>
          <a:ea typeface="+mn-ea"/>
          <a:cs typeface="+mn-cs"/>
        </a:defRPr>
      </a:lvl6pPr>
      <a:lvl7pPr marL="4811298" algn="l" defTabSz="1603766" rtl="0" eaLnBrk="1" latinLnBrk="0" hangingPunct="1">
        <a:defRPr sz="3157" kern="1200">
          <a:solidFill>
            <a:schemeClr val="tx1"/>
          </a:solidFill>
          <a:latin typeface="+mn-lt"/>
          <a:ea typeface="+mn-ea"/>
          <a:cs typeface="+mn-cs"/>
        </a:defRPr>
      </a:lvl7pPr>
      <a:lvl8pPr marL="5613182" algn="l" defTabSz="1603766" rtl="0" eaLnBrk="1" latinLnBrk="0" hangingPunct="1">
        <a:defRPr sz="3157" kern="1200">
          <a:solidFill>
            <a:schemeClr val="tx1"/>
          </a:solidFill>
          <a:latin typeface="+mn-lt"/>
          <a:ea typeface="+mn-ea"/>
          <a:cs typeface="+mn-cs"/>
        </a:defRPr>
      </a:lvl8pPr>
      <a:lvl9pPr marL="6415065" algn="l" defTabSz="1603766" rtl="0" eaLnBrk="1" latinLnBrk="0" hangingPunct="1">
        <a:defRPr sz="3157"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 Id="rId9" Type="http://schemas.openxmlformats.org/officeDocument/2006/relationships/image" Target="../media/image8.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accent1">
            <a:lumMod val="20000"/>
            <a:lumOff val="80000"/>
          </a:schemeClr>
        </a:solidFill>
        <a:effectLst/>
      </p:bgPr>
    </p:bg>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D704E8E6-CD44-443A-BFB2-1F10B1A2738B}"/>
              </a:ext>
            </a:extLst>
          </p:cNvPr>
          <p:cNvSpPr txBox="1"/>
          <p:nvPr/>
        </p:nvSpPr>
        <p:spPr>
          <a:xfrm>
            <a:off x="239712" y="279400"/>
            <a:ext cx="20904200" cy="4093428"/>
          </a:xfrm>
          <a:prstGeom prst="rect">
            <a:avLst/>
          </a:prstGeom>
          <a:solidFill>
            <a:schemeClr val="bg1"/>
          </a:solidFill>
        </p:spPr>
        <p:txBody>
          <a:bodyPr wrap="square" rtlCol="0">
            <a:spAutoFit/>
          </a:bodyPr>
          <a:lstStyle/>
          <a:p>
            <a:pPr algn="ctr"/>
            <a:r>
              <a:rPr lang="en-GB" sz="8000" dirty="0">
                <a:latin typeface="Arial" panose="020B0604020202020204" pitchFamily="34" charset="0"/>
                <a:cs typeface="Arial" panose="020B0604020202020204" pitchFamily="34" charset="0"/>
              </a:rPr>
              <a:t>When Breathlessness is not COVID-19!</a:t>
            </a:r>
          </a:p>
          <a:p>
            <a:pPr algn="ctr"/>
            <a:r>
              <a:rPr lang="en-GB" sz="6000" dirty="0">
                <a:latin typeface="Arial" panose="020B0604020202020204" pitchFamily="34" charset="0"/>
                <a:cs typeface="Arial" panose="020B0604020202020204" pitchFamily="34" charset="0"/>
              </a:rPr>
              <a:t> By</a:t>
            </a:r>
          </a:p>
          <a:p>
            <a:pPr algn="ctr"/>
            <a:r>
              <a:rPr lang="en-GB" sz="6000" dirty="0">
                <a:latin typeface="Arial" panose="020B0604020202020204" pitchFamily="34" charset="0"/>
                <a:cs typeface="Arial" panose="020B0604020202020204" pitchFamily="34" charset="0"/>
              </a:rPr>
              <a:t>Dr Mathew Topping ST4 Geriatric Medicine</a:t>
            </a:r>
          </a:p>
          <a:p>
            <a:pPr algn="ctr"/>
            <a:r>
              <a:rPr lang="en-GB" sz="6000" dirty="0">
                <a:latin typeface="Arial" panose="020B0604020202020204" pitchFamily="34" charset="0"/>
                <a:cs typeface="Arial" panose="020B0604020202020204" pitchFamily="34" charset="0"/>
              </a:rPr>
              <a:t>Dr Patrick Liu Consultant Respiratory Medicine</a:t>
            </a:r>
          </a:p>
        </p:txBody>
      </p:sp>
      <p:sp>
        <p:nvSpPr>
          <p:cNvPr id="5" name="TextBox 4">
            <a:extLst>
              <a:ext uri="{FF2B5EF4-FFF2-40B4-BE49-F238E27FC236}">
                <a16:creationId xmlns:a16="http://schemas.microsoft.com/office/drawing/2014/main" id="{CD5FAEA4-1390-4B1B-A7A7-D1D43F3D92A4}"/>
              </a:ext>
            </a:extLst>
          </p:cNvPr>
          <p:cNvSpPr txBox="1"/>
          <p:nvPr/>
        </p:nvSpPr>
        <p:spPr>
          <a:xfrm>
            <a:off x="239712" y="4545806"/>
            <a:ext cx="10452100" cy="7540526"/>
          </a:xfrm>
          <a:prstGeom prst="rect">
            <a:avLst/>
          </a:prstGeom>
          <a:solidFill>
            <a:schemeClr val="bg1"/>
          </a:solidFill>
        </p:spPr>
        <p:txBody>
          <a:bodyPr wrap="square" rtlCol="0">
            <a:spAutoFit/>
          </a:bodyPr>
          <a:lstStyle/>
          <a:p>
            <a:pPr algn="just"/>
            <a:r>
              <a:rPr lang="en-GB" sz="2400" u="sng" dirty="0">
                <a:latin typeface="Arial" panose="020B0604020202020204" pitchFamily="34" charset="0"/>
                <a:cs typeface="Arial" panose="020B0604020202020204" pitchFamily="34" charset="0"/>
              </a:rPr>
              <a:t>Initial Presentation</a:t>
            </a:r>
          </a:p>
          <a:p>
            <a:pPr algn="just"/>
            <a:endParaRPr lang="en-GB" sz="2000" dirty="0">
              <a:latin typeface="Arial" panose="020B0604020202020204" pitchFamily="34" charset="0"/>
              <a:cs typeface="Arial" panose="020B0604020202020204" pitchFamily="34" charset="0"/>
            </a:endParaRPr>
          </a:p>
          <a:p>
            <a:pPr algn="just"/>
            <a:r>
              <a:rPr lang="en-GB" sz="2000" dirty="0">
                <a:latin typeface="Arial" panose="020B0604020202020204" pitchFamily="34" charset="0"/>
                <a:cs typeface="Arial" panose="020B0604020202020204" pitchFamily="34" charset="0"/>
              </a:rPr>
              <a:t>Patient B is a 59 year old female who has a past medical history of Learning difficulties which means she has a 24 hour carer. She presented in December 2020 as the second wave of COVID-19 was growing exponentially with shortness of breath and cough. On examination she was hypoxic with oxygen saturations around 80% on room air requiring high flow oxygen, Arterial blood gas showed type one respiratory failure. Respiratory examination showed fine bi-basal crackles.</a:t>
            </a:r>
          </a:p>
          <a:p>
            <a:pPr algn="just"/>
            <a:endParaRPr lang="en-GB" sz="2000" dirty="0">
              <a:latin typeface="Arial" panose="020B0604020202020204" pitchFamily="34" charset="0"/>
              <a:cs typeface="Arial" panose="020B0604020202020204" pitchFamily="34" charset="0"/>
            </a:endParaRPr>
          </a:p>
          <a:p>
            <a:pPr algn="just"/>
            <a:r>
              <a:rPr lang="en-GB" sz="2000" dirty="0">
                <a:latin typeface="Arial" panose="020B0604020202020204" pitchFamily="34" charset="0"/>
                <a:cs typeface="Arial" panose="020B0604020202020204" pitchFamily="34" charset="0"/>
              </a:rPr>
              <a:t>Investigations showed a normal full blood count, mildly elevated CRP and otherwise normal blood tests. Initial COVID-19 swab was negative, her chest x-ray (CXR) showed bilateral patchy reticular changes in keeping with an atypical pneumonia (See Figure 1) and at this time the most likely cause was felt to be COVID-19. She had a further two COVID-19 swabs which both came back as negative.</a:t>
            </a:r>
          </a:p>
          <a:p>
            <a:pPr algn="just"/>
            <a:endParaRPr lang="en-GB" sz="2000" dirty="0">
              <a:latin typeface="Arial" panose="020B0604020202020204" pitchFamily="34" charset="0"/>
              <a:cs typeface="Arial" panose="020B0604020202020204" pitchFamily="34" charset="0"/>
            </a:endParaRPr>
          </a:p>
          <a:p>
            <a:pPr algn="just"/>
            <a:r>
              <a:rPr lang="en-GB" sz="2000" dirty="0">
                <a:latin typeface="Arial" panose="020B0604020202020204" pitchFamily="34" charset="0"/>
                <a:cs typeface="Arial" panose="020B0604020202020204" pitchFamily="34" charset="0"/>
              </a:rPr>
              <a:t>Because of her significant hypoxia she had a CT Pulmonary Angiogram (CTPA) to exclude pulmonary embolism as a cause for her hypoxia. This showed patent pulmonary arteries but again bilateral ground glass changes in keeping with an atypical pneumonia or viral pneumonitis (See Figure 2). </a:t>
            </a:r>
          </a:p>
          <a:p>
            <a:pPr algn="just"/>
            <a:endParaRPr lang="en-GB" sz="2000" dirty="0">
              <a:latin typeface="Arial" panose="020B0604020202020204" pitchFamily="34" charset="0"/>
              <a:cs typeface="Arial" panose="020B0604020202020204" pitchFamily="34" charset="0"/>
            </a:endParaRPr>
          </a:p>
          <a:p>
            <a:pPr algn="just"/>
            <a:r>
              <a:rPr lang="en-GB" sz="2000" dirty="0">
                <a:latin typeface="Arial" panose="020B0604020202020204" pitchFamily="34" charset="0"/>
                <a:cs typeface="Arial" panose="020B0604020202020204" pitchFamily="34" charset="0"/>
              </a:rPr>
              <a:t>She was treated as if she had COVID-19 and was given the corticosteroid Dexamethasone, after administration of this she rapidly improved and was able to be weaned off the oxygen. Once off the oxygen she was discharged home and as per treatment guidelines the Dexamethasone was stopped.  </a:t>
            </a:r>
          </a:p>
        </p:txBody>
      </p:sp>
      <p:sp>
        <p:nvSpPr>
          <p:cNvPr id="9" name="TextBox 8">
            <a:extLst>
              <a:ext uri="{FF2B5EF4-FFF2-40B4-BE49-F238E27FC236}">
                <a16:creationId xmlns:a16="http://schemas.microsoft.com/office/drawing/2014/main" id="{CA50A0E7-A59F-4ED8-976D-F0E3596C1927}"/>
              </a:ext>
            </a:extLst>
          </p:cNvPr>
          <p:cNvSpPr txBox="1"/>
          <p:nvPr/>
        </p:nvSpPr>
        <p:spPr>
          <a:xfrm>
            <a:off x="10931521" y="20225235"/>
            <a:ext cx="10212387" cy="3231654"/>
          </a:xfrm>
          <a:prstGeom prst="rect">
            <a:avLst/>
          </a:prstGeom>
          <a:solidFill>
            <a:schemeClr val="bg1"/>
          </a:solidFill>
        </p:spPr>
        <p:txBody>
          <a:bodyPr wrap="square" rtlCol="0">
            <a:spAutoFit/>
          </a:bodyPr>
          <a:lstStyle/>
          <a:p>
            <a:pPr algn="just"/>
            <a:r>
              <a:rPr lang="en-GB" sz="2400" u="sng" dirty="0">
                <a:latin typeface="Arial" panose="020B0604020202020204" pitchFamily="34" charset="0"/>
                <a:cs typeface="Arial" panose="020B0604020202020204" pitchFamily="34" charset="0"/>
              </a:rPr>
              <a:t>Happy Ever After </a:t>
            </a:r>
          </a:p>
          <a:p>
            <a:pPr algn="just"/>
            <a:endParaRPr lang="en-GB" sz="2000" dirty="0">
              <a:latin typeface="Arial" panose="020B0604020202020204" pitchFamily="34" charset="0"/>
              <a:cs typeface="Arial" panose="020B0604020202020204" pitchFamily="34" charset="0"/>
            </a:endParaRPr>
          </a:p>
          <a:p>
            <a:pPr algn="just"/>
            <a:r>
              <a:rPr lang="en-GB" sz="2000" dirty="0">
                <a:latin typeface="Arial" panose="020B0604020202020204" pitchFamily="34" charset="0"/>
                <a:cs typeface="Arial" panose="020B0604020202020204" pitchFamily="34" charset="0"/>
              </a:rPr>
              <a:t>The patient was discharged home on a 6 week reducing regime of Prednisolone. We advised the need to remove the birds from the house to remove the allergic trigger, the house also needed thoroughly cleaned before she was discharged home. She continued to improve at home and now has no respiratory symptoms. She has been successfully weaned off the Prednisolone and repeat Xray shows complete reversibility of radiographic changes previously seen (See figure 5). </a:t>
            </a:r>
          </a:p>
          <a:p>
            <a:pPr algn="just"/>
            <a:endParaRPr lang="en-GB" sz="2000" dirty="0">
              <a:latin typeface="Arial" panose="020B0604020202020204" pitchFamily="34" charset="0"/>
              <a:cs typeface="Arial" panose="020B0604020202020204" pitchFamily="34" charset="0"/>
            </a:endParaRPr>
          </a:p>
          <a:p>
            <a:pPr algn="just"/>
            <a:r>
              <a:rPr lang="en-GB" sz="2000" dirty="0">
                <a:latin typeface="Arial" panose="020B0604020202020204" pitchFamily="34" charset="0"/>
                <a:cs typeface="Arial" panose="020B0604020202020204" pitchFamily="34" charset="0"/>
              </a:rPr>
              <a:t>Her Birds have been replaced by a puppy!!!!</a:t>
            </a:r>
          </a:p>
        </p:txBody>
      </p:sp>
      <p:sp>
        <p:nvSpPr>
          <p:cNvPr id="10" name="TextBox 9">
            <a:extLst>
              <a:ext uri="{FF2B5EF4-FFF2-40B4-BE49-F238E27FC236}">
                <a16:creationId xmlns:a16="http://schemas.microsoft.com/office/drawing/2014/main" id="{74151812-C45A-411D-8678-D339F81E258D}"/>
              </a:ext>
            </a:extLst>
          </p:cNvPr>
          <p:cNvSpPr txBox="1"/>
          <p:nvPr/>
        </p:nvSpPr>
        <p:spPr>
          <a:xfrm>
            <a:off x="239713" y="23664220"/>
            <a:ext cx="10452099" cy="6555641"/>
          </a:xfrm>
          <a:prstGeom prst="rect">
            <a:avLst/>
          </a:prstGeom>
          <a:solidFill>
            <a:schemeClr val="bg1"/>
          </a:solidFill>
        </p:spPr>
        <p:txBody>
          <a:bodyPr wrap="square" rtlCol="0">
            <a:spAutoFit/>
          </a:bodyPr>
          <a:lstStyle/>
          <a:p>
            <a:pPr algn="just"/>
            <a:r>
              <a:rPr lang="en-GB" sz="2400" u="sng" dirty="0">
                <a:latin typeface="Arial" panose="020B0604020202020204" pitchFamily="34" charset="0"/>
                <a:cs typeface="Arial" panose="020B0604020202020204" pitchFamily="34" charset="0"/>
              </a:rPr>
              <a:t>Hospital admission 2.0</a:t>
            </a:r>
          </a:p>
          <a:p>
            <a:pPr algn="just"/>
            <a:endParaRPr lang="en-GB" sz="2000" dirty="0">
              <a:latin typeface="Arial" panose="020B0604020202020204" pitchFamily="34" charset="0"/>
              <a:cs typeface="Arial" panose="020B0604020202020204" pitchFamily="34" charset="0"/>
            </a:endParaRPr>
          </a:p>
          <a:p>
            <a:pPr algn="just"/>
            <a:r>
              <a:rPr lang="en-GB" sz="2000" dirty="0">
                <a:latin typeface="Arial" panose="020B0604020202020204" pitchFamily="34" charset="0"/>
                <a:cs typeface="Arial" panose="020B0604020202020204" pitchFamily="34" charset="0"/>
              </a:rPr>
              <a:t>Patient B represented to hospital 3 weeks later, this presentation was very similar to the original admission. She was short of breath had a dry cough and was very hypoxic, in type one respiratory failure. Again she had bilateral fine crackles at the bases of her lungs. Blood tests were unremarkable and CXR showed bilateral changes in keeping with an atypical pneumonia. CT chest was repeated to compare with the previous CT. This again showed bilateral ground glass changes and was again reported as features concerning for an atypical pneumonia such as COVID-19 Pneumonitis (see Figure 3).</a:t>
            </a:r>
          </a:p>
          <a:p>
            <a:pPr algn="just"/>
            <a:endParaRPr lang="en-GB" sz="2000" dirty="0">
              <a:latin typeface="Arial" panose="020B0604020202020204" pitchFamily="34" charset="0"/>
              <a:cs typeface="Arial" panose="020B0604020202020204" pitchFamily="34" charset="0"/>
            </a:endParaRPr>
          </a:p>
          <a:p>
            <a:pPr algn="just"/>
            <a:r>
              <a:rPr lang="en-GB" sz="2000" dirty="0">
                <a:latin typeface="Arial" panose="020B0604020202020204" pitchFamily="34" charset="0"/>
                <a:cs typeface="Arial" panose="020B0604020202020204" pitchFamily="34" charset="0"/>
              </a:rPr>
              <a:t>It was felt to be clinically very unlikely that she would develop COVID-19 infection twice within a month. In view of this, consideration of other diagnoses was taken and a more detailed history was taken. Patient B had been hit hard by lockdown, her normal routine had been significantly effected and she had become lonely and withdrawn. To tackle this her carer and family had bought her a Cockatoo, this had worked, improving her mood. However within a few weeks of the bird being in the house the respiratory symptoms had started, likewise when she was discharged from hospital almost immediately her symptoms came back. </a:t>
            </a:r>
          </a:p>
          <a:p>
            <a:pPr algn="just"/>
            <a:endParaRPr lang="en-GB" sz="2000" dirty="0">
              <a:latin typeface="Arial" panose="020B0604020202020204" pitchFamily="34" charset="0"/>
              <a:cs typeface="Arial" panose="020B0604020202020204" pitchFamily="34" charset="0"/>
            </a:endParaRPr>
          </a:p>
          <a:p>
            <a:pPr algn="just"/>
            <a:r>
              <a:rPr lang="en-GB" sz="2000" dirty="0">
                <a:latin typeface="Arial" panose="020B0604020202020204" pitchFamily="34" charset="0"/>
                <a:cs typeface="Arial" panose="020B0604020202020204" pitchFamily="34" charset="0"/>
              </a:rPr>
              <a:t>In-view of the this Hypersensitivity Pneumonitis became one of the differentials. </a:t>
            </a:r>
          </a:p>
        </p:txBody>
      </p:sp>
      <p:sp>
        <p:nvSpPr>
          <p:cNvPr id="2" name="TextBox 1">
            <a:extLst>
              <a:ext uri="{FF2B5EF4-FFF2-40B4-BE49-F238E27FC236}">
                <a16:creationId xmlns:a16="http://schemas.microsoft.com/office/drawing/2014/main" id="{F150BE67-2B19-4E31-9C14-CAF0FED3FD48}"/>
              </a:ext>
            </a:extLst>
          </p:cNvPr>
          <p:cNvSpPr txBox="1"/>
          <p:nvPr/>
        </p:nvSpPr>
        <p:spPr>
          <a:xfrm>
            <a:off x="10931521" y="13962919"/>
            <a:ext cx="10212387" cy="2923877"/>
          </a:xfrm>
          <a:prstGeom prst="rect">
            <a:avLst/>
          </a:prstGeom>
          <a:solidFill>
            <a:schemeClr val="bg1"/>
          </a:solidFill>
        </p:spPr>
        <p:txBody>
          <a:bodyPr wrap="square" rtlCol="0">
            <a:spAutoFit/>
          </a:bodyPr>
          <a:lstStyle/>
          <a:p>
            <a:pPr algn="just"/>
            <a:r>
              <a:rPr lang="en-GB" sz="2400" u="sng" dirty="0">
                <a:latin typeface="Arial" panose="020B0604020202020204" pitchFamily="34" charset="0"/>
                <a:cs typeface="Arial" panose="020B0604020202020204" pitchFamily="34" charset="0"/>
              </a:rPr>
              <a:t>Time to think again</a:t>
            </a:r>
          </a:p>
          <a:p>
            <a:pPr algn="just"/>
            <a:endParaRPr lang="en-GB" sz="2000" dirty="0">
              <a:latin typeface="Arial" panose="020B0604020202020204" pitchFamily="34" charset="0"/>
              <a:cs typeface="Arial" panose="020B0604020202020204" pitchFamily="34" charset="0"/>
            </a:endParaRPr>
          </a:p>
          <a:p>
            <a:pPr algn="just"/>
            <a:r>
              <a:rPr lang="en-GB" sz="2000" dirty="0">
                <a:latin typeface="Arial" panose="020B0604020202020204" pitchFamily="34" charset="0"/>
                <a:cs typeface="Arial" panose="020B0604020202020204" pitchFamily="34" charset="0"/>
              </a:rPr>
              <a:t>In view of this new differential we re-started steroids in the form of Prednisolone, treatment for Hypersensitivity Pneumonitis. We sent IgG and </a:t>
            </a:r>
            <a:r>
              <a:rPr lang="en-GB" sz="2000" dirty="0" err="1">
                <a:latin typeface="Arial" panose="020B0604020202020204" pitchFamily="34" charset="0"/>
                <a:cs typeface="Arial" panose="020B0604020202020204" pitchFamily="34" charset="0"/>
              </a:rPr>
              <a:t>IgE</a:t>
            </a:r>
            <a:r>
              <a:rPr lang="en-GB" sz="2000" dirty="0">
                <a:latin typeface="Arial" panose="020B0604020202020204" pitchFamily="34" charset="0"/>
                <a:cs typeface="Arial" panose="020B0604020202020204" pitchFamily="34" charset="0"/>
              </a:rPr>
              <a:t> specifically giving the clinical details that we were concerned about birds as the cause of hypersensitivity. Again on introduction of steroids she made a rapid improvement, this speed of recovery fits with Hypersensitivity Pneumonitis rather than COVID-19 infection. Her immunology results are listed below (See figure 4). This shows a very positive immune response to Pigeons which would be in keeping with a Hypersensitivity Pneumonitis in this clinical scenario.</a:t>
            </a:r>
          </a:p>
        </p:txBody>
      </p:sp>
      <p:sp>
        <p:nvSpPr>
          <p:cNvPr id="12" name="TextBox 11">
            <a:extLst>
              <a:ext uri="{FF2B5EF4-FFF2-40B4-BE49-F238E27FC236}">
                <a16:creationId xmlns:a16="http://schemas.microsoft.com/office/drawing/2014/main" id="{3619CC4F-6462-47ED-8552-A0216038152F}"/>
              </a:ext>
            </a:extLst>
          </p:cNvPr>
          <p:cNvSpPr txBox="1"/>
          <p:nvPr/>
        </p:nvSpPr>
        <p:spPr>
          <a:xfrm>
            <a:off x="15780233" y="23664220"/>
            <a:ext cx="5369717" cy="6370975"/>
          </a:xfrm>
          <a:prstGeom prst="rect">
            <a:avLst/>
          </a:prstGeom>
          <a:solidFill>
            <a:schemeClr val="bg1"/>
          </a:solidFill>
        </p:spPr>
        <p:txBody>
          <a:bodyPr wrap="square" rtlCol="0">
            <a:spAutoFit/>
          </a:bodyPr>
          <a:lstStyle/>
          <a:p>
            <a:pPr algn="just"/>
            <a:r>
              <a:rPr lang="en-GB" sz="2400" u="sng" dirty="0">
                <a:latin typeface="Arial" panose="020B0604020202020204" pitchFamily="34" charset="0"/>
                <a:cs typeface="Arial" panose="020B0604020202020204" pitchFamily="34" charset="0"/>
              </a:rPr>
              <a:t>Lessons Learnt</a:t>
            </a:r>
          </a:p>
          <a:p>
            <a:pPr algn="just"/>
            <a:endParaRPr lang="en-GB" sz="2400" u="sng" dirty="0">
              <a:latin typeface="Arial" panose="020B0604020202020204" pitchFamily="34" charset="0"/>
              <a:cs typeface="Arial" panose="020B0604020202020204" pitchFamily="34" charset="0"/>
            </a:endParaRPr>
          </a:p>
          <a:p>
            <a:pPr algn="just"/>
            <a:r>
              <a:rPr lang="en-GB" sz="2000" dirty="0">
                <a:latin typeface="Arial" panose="020B0604020202020204" pitchFamily="34" charset="0"/>
                <a:cs typeface="Arial" panose="020B0604020202020204" pitchFamily="34" charset="0"/>
              </a:rPr>
              <a:t>The most important lesson here is that despite the current pandemic, conditions other than COVID-19 exist  and we have to continue to have an open mind that is critical of the information in front of us. Interestingly everyone mis-interpreted the information, from the radiology reports to the front door medics and clinical examination. The importance of critical thought especially when things do not quite fit, if this had of been COVID-19 it would not of been normal for her to of improved so quickly with steroids. We should always keep an open mind, we were see COVID-19 everyday, but other diagnosis are possible. In this way we do the best by our patients and avoid missing rare but potentially reversible conditions that would have a very negative impact if missed.  </a:t>
            </a:r>
          </a:p>
        </p:txBody>
      </p:sp>
      <p:pic>
        <p:nvPicPr>
          <p:cNvPr id="1026" name="Picture 2" descr="YouTube Star Snowball the Cockatoo Dances like Humans, in a Way Not Even  Seen in Monkeys or Dogs">
            <a:extLst>
              <a:ext uri="{FF2B5EF4-FFF2-40B4-BE49-F238E27FC236}">
                <a16:creationId xmlns:a16="http://schemas.microsoft.com/office/drawing/2014/main" id="{FC826A5F-EB4F-4D8F-91A6-B46F364FB82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108010" y="17508767"/>
            <a:ext cx="2796260" cy="2094496"/>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12">
            <a:extLst>
              <a:ext uri="{FF2B5EF4-FFF2-40B4-BE49-F238E27FC236}">
                <a16:creationId xmlns:a16="http://schemas.microsoft.com/office/drawing/2014/main" id="{EC8E8BD8-6DB7-49D1-8200-1D41DB2248E8}"/>
              </a:ext>
            </a:extLst>
          </p:cNvPr>
          <p:cNvPicPr/>
          <p:nvPr/>
        </p:nvPicPr>
        <p:blipFill rotWithShape="1">
          <a:blip r:embed="rId3" cstate="print"/>
          <a:srcRect l="26548" t="19231" r="26804" b="12722"/>
          <a:stretch/>
        </p:blipFill>
        <p:spPr bwMode="auto">
          <a:xfrm>
            <a:off x="239711" y="12259310"/>
            <a:ext cx="10452099" cy="7540526"/>
          </a:xfrm>
          <a:prstGeom prst="rect">
            <a:avLst/>
          </a:prstGeom>
          <a:noFill/>
          <a:ln>
            <a:noFill/>
          </a:ln>
          <a:extLst>
            <a:ext uri="{53640926-AAD7-44D8-BBD7-CCE9431645EC}">
              <a14:shadowObscured xmlns:a14="http://schemas.microsoft.com/office/drawing/2010/main"/>
            </a:ext>
          </a:extLst>
        </p:spPr>
      </p:pic>
      <p:pic>
        <p:nvPicPr>
          <p:cNvPr id="14" name="Picture 13">
            <a:extLst>
              <a:ext uri="{FF2B5EF4-FFF2-40B4-BE49-F238E27FC236}">
                <a16:creationId xmlns:a16="http://schemas.microsoft.com/office/drawing/2014/main" id="{2CFF3E33-F300-45C5-A78F-B190270114EB}"/>
              </a:ext>
            </a:extLst>
          </p:cNvPr>
          <p:cNvPicPr/>
          <p:nvPr/>
        </p:nvPicPr>
        <p:blipFill rotWithShape="1">
          <a:blip r:embed="rId4" cstate="print"/>
          <a:srcRect l="29504" t="26095" r="31158" b="12662"/>
          <a:stretch/>
        </p:blipFill>
        <p:spPr bwMode="auto">
          <a:xfrm>
            <a:off x="239710" y="19972815"/>
            <a:ext cx="3936049" cy="3572510"/>
          </a:xfrm>
          <a:prstGeom prst="rect">
            <a:avLst/>
          </a:prstGeom>
          <a:noFill/>
          <a:ln>
            <a:noFill/>
          </a:ln>
          <a:extLst>
            <a:ext uri="{53640926-AAD7-44D8-BBD7-CCE9431645EC}">
              <a14:shadowObscured xmlns:a14="http://schemas.microsoft.com/office/drawing/2010/main"/>
            </a:ext>
          </a:extLst>
        </p:spPr>
      </p:pic>
      <p:pic>
        <p:nvPicPr>
          <p:cNvPr id="15" name="Picture 14">
            <a:extLst>
              <a:ext uri="{FF2B5EF4-FFF2-40B4-BE49-F238E27FC236}">
                <a16:creationId xmlns:a16="http://schemas.microsoft.com/office/drawing/2014/main" id="{61226CE5-0E84-4767-9B51-80AD5189F8DE}"/>
              </a:ext>
            </a:extLst>
          </p:cNvPr>
          <p:cNvPicPr/>
          <p:nvPr/>
        </p:nvPicPr>
        <p:blipFill rotWithShape="1">
          <a:blip r:embed="rId5" cstate="print"/>
          <a:srcRect l="29605" t="31657" r="30924" b="13018"/>
          <a:stretch/>
        </p:blipFill>
        <p:spPr bwMode="auto">
          <a:xfrm>
            <a:off x="4943790" y="19972814"/>
            <a:ext cx="3720150" cy="3572511"/>
          </a:xfrm>
          <a:prstGeom prst="rect">
            <a:avLst/>
          </a:prstGeom>
          <a:noFill/>
          <a:ln>
            <a:noFill/>
          </a:ln>
          <a:extLst>
            <a:ext uri="{53640926-AAD7-44D8-BBD7-CCE9431645EC}">
              <a14:shadowObscured xmlns:a14="http://schemas.microsoft.com/office/drawing/2010/main"/>
            </a:ext>
          </a:extLst>
        </p:spPr>
      </p:pic>
      <p:sp>
        <p:nvSpPr>
          <p:cNvPr id="3" name="TextBox 2">
            <a:extLst>
              <a:ext uri="{FF2B5EF4-FFF2-40B4-BE49-F238E27FC236}">
                <a16:creationId xmlns:a16="http://schemas.microsoft.com/office/drawing/2014/main" id="{A817939B-97EE-4F7F-86CE-9BE92E76EE9C}"/>
              </a:ext>
            </a:extLst>
          </p:cNvPr>
          <p:cNvSpPr txBox="1"/>
          <p:nvPr/>
        </p:nvSpPr>
        <p:spPr>
          <a:xfrm>
            <a:off x="9817290" y="19734065"/>
            <a:ext cx="994375" cy="369332"/>
          </a:xfrm>
          <a:prstGeom prst="rect">
            <a:avLst/>
          </a:prstGeom>
          <a:noFill/>
        </p:spPr>
        <p:txBody>
          <a:bodyPr wrap="none" rtlCol="0">
            <a:spAutoFit/>
          </a:bodyPr>
          <a:lstStyle/>
          <a:p>
            <a:r>
              <a:rPr lang="en-GB" dirty="0"/>
              <a:t>Figure 1.</a:t>
            </a:r>
          </a:p>
        </p:txBody>
      </p:sp>
      <p:sp>
        <p:nvSpPr>
          <p:cNvPr id="17" name="TextBox 16">
            <a:extLst>
              <a:ext uri="{FF2B5EF4-FFF2-40B4-BE49-F238E27FC236}">
                <a16:creationId xmlns:a16="http://schemas.microsoft.com/office/drawing/2014/main" id="{B3D4E227-4202-4E96-B7C5-9CA2ECE086FC}"/>
              </a:ext>
            </a:extLst>
          </p:cNvPr>
          <p:cNvSpPr txBox="1"/>
          <p:nvPr/>
        </p:nvSpPr>
        <p:spPr>
          <a:xfrm>
            <a:off x="8763171" y="23175993"/>
            <a:ext cx="994375" cy="369332"/>
          </a:xfrm>
          <a:prstGeom prst="rect">
            <a:avLst/>
          </a:prstGeom>
          <a:noFill/>
        </p:spPr>
        <p:txBody>
          <a:bodyPr wrap="none" rtlCol="0">
            <a:spAutoFit/>
          </a:bodyPr>
          <a:lstStyle/>
          <a:p>
            <a:r>
              <a:rPr lang="en-GB" dirty="0"/>
              <a:t>Figure 2.</a:t>
            </a:r>
          </a:p>
        </p:txBody>
      </p:sp>
      <p:pic>
        <p:nvPicPr>
          <p:cNvPr id="18" name="Picture 17">
            <a:extLst>
              <a:ext uri="{FF2B5EF4-FFF2-40B4-BE49-F238E27FC236}">
                <a16:creationId xmlns:a16="http://schemas.microsoft.com/office/drawing/2014/main" id="{21937F96-3146-42AE-93AF-B7F882DF3BF0}"/>
              </a:ext>
            </a:extLst>
          </p:cNvPr>
          <p:cNvPicPr/>
          <p:nvPr/>
        </p:nvPicPr>
        <p:blipFill rotWithShape="1">
          <a:blip r:embed="rId6" cstate="print"/>
          <a:srcRect l="746" t="21460" r="72806" b="61885"/>
          <a:stretch/>
        </p:blipFill>
        <p:spPr bwMode="auto">
          <a:xfrm>
            <a:off x="10931521" y="17508767"/>
            <a:ext cx="3866519" cy="2094496"/>
          </a:xfrm>
          <a:prstGeom prst="rect">
            <a:avLst/>
          </a:prstGeom>
          <a:noFill/>
          <a:ln w="9525">
            <a:noFill/>
            <a:miter lim="800000"/>
            <a:headEnd/>
            <a:tailEnd/>
          </a:ln>
        </p:spPr>
      </p:pic>
      <p:sp>
        <p:nvSpPr>
          <p:cNvPr id="16" name="TextBox 15">
            <a:extLst>
              <a:ext uri="{FF2B5EF4-FFF2-40B4-BE49-F238E27FC236}">
                <a16:creationId xmlns:a16="http://schemas.microsoft.com/office/drawing/2014/main" id="{115C0C38-01CA-413D-9215-6AEAA06E99A8}"/>
              </a:ext>
            </a:extLst>
          </p:cNvPr>
          <p:cNvSpPr txBox="1"/>
          <p:nvPr/>
        </p:nvSpPr>
        <p:spPr>
          <a:xfrm>
            <a:off x="14798040" y="19335171"/>
            <a:ext cx="994375" cy="369332"/>
          </a:xfrm>
          <a:prstGeom prst="rect">
            <a:avLst/>
          </a:prstGeom>
          <a:noFill/>
        </p:spPr>
        <p:txBody>
          <a:bodyPr wrap="none" rtlCol="0">
            <a:spAutoFit/>
          </a:bodyPr>
          <a:lstStyle/>
          <a:p>
            <a:r>
              <a:rPr lang="en-GB" dirty="0"/>
              <a:t>Figure 4.</a:t>
            </a:r>
          </a:p>
        </p:txBody>
      </p:sp>
      <p:pic>
        <p:nvPicPr>
          <p:cNvPr id="20" name="Picture 19">
            <a:extLst>
              <a:ext uri="{FF2B5EF4-FFF2-40B4-BE49-F238E27FC236}">
                <a16:creationId xmlns:a16="http://schemas.microsoft.com/office/drawing/2014/main" id="{63914E0F-12E5-4C5C-9032-C04B38C401FE}"/>
              </a:ext>
            </a:extLst>
          </p:cNvPr>
          <p:cNvPicPr/>
          <p:nvPr/>
        </p:nvPicPr>
        <p:blipFill rotWithShape="1">
          <a:blip r:embed="rId7" cstate="print"/>
          <a:srcRect l="29577" t="25012" r="30963" b="16535"/>
          <a:stretch/>
        </p:blipFill>
        <p:spPr bwMode="auto">
          <a:xfrm>
            <a:off x="11075788" y="4545806"/>
            <a:ext cx="5421512" cy="4666774"/>
          </a:xfrm>
          <a:prstGeom prst="rect">
            <a:avLst/>
          </a:prstGeom>
          <a:noFill/>
          <a:ln w="9525">
            <a:noFill/>
            <a:miter lim="800000"/>
            <a:headEnd/>
            <a:tailEnd/>
          </a:ln>
        </p:spPr>
      </p:pic>
      <p:pic>
        <p:nvPicPr>
          <p:cNvPr id="21" name="Picture 20">
            <a:extLst>
              <a:ext uri="{FF2B5EF4-FFF2-40B4-BE49-F238E27FC236}">
                <a16:creationId xmlns:a16="http://schemas.microsoft.com/office/drawing/2014/main" id="{E2CC078D-89E9-4D9C-84D1-F813D1AB8531}"/>
              </a:ext>
            </a:extLst>
          </p:cNvPr>
          <p:cNvPicPr/>
          <p:nvPr/>
        </p:nvPicPr>
        <p:blipFill rotWithShape="1">
          <a:blip r:embed="rId8" cstate="print"/>
          <a:srcRect l="29779" t="27160" r="31203" b="16628"/>
          <a:stretch/>
        </p:blipFill>
        <p:spPr bwMode="auto">
          <a:xfrm>
            <a:off x="16497300" y="9212580"/>
            <a:ext cx="4646608" cy="4543008"/>
          </a:xfrm>
          <a:prstGeom prst="rect">
            <a:avLst/>
          </a:prstGeom>
          <a:noFill/>
          <a:ln>
            <a:noFill/>
          </a:ln>
          <a:extLst>
            <a:ext uri="{53640926-AAD7-44D8-BBD7-CCE9431645EC}">
              <a14:shadowObscured xmlns:a14="http://schemas.microsoft.com/office/drawing/2010/main"/>
            </a:ext>
          </a:extLst>
        </p:spPr>
      </p:pic>
      <p:sp>
        <p:nvSpPr>
          <p:cNvPr id="19" name="TextBox 18">
            <a:extLst>
              <a:ext uri="{FF2B5EF4-FFF2-40B4-BE49-F238E27FC236}">
                <a16:creationId xmlns:a16="http://schemas.microsoft.com/office/drawing/2014/main" id="{981C80B8-DE3C-4745-A17E-6A39F72ACF39}"/>
              </a:ext>
            </a:extLst>
          </p:cNvPr>
          <p:cNvSpPr txBox="1"/>
          <p:nvPr/>
        </p:nvSpPr>
        <p:spPr>
          <a:xfrm>
            <a:off x="15540526" y="9200892"/>
            <a:ext cx="994375" cy="369332"/>
          </a:xfrm>
          <a:prstGeom prst="rect">
            <a:avLst/>
          </a:prstGeom>
          <a:noFill/>
        </p:spPr>
        <p:txBody>
          <a:bodyPr wrap="none" rtlCol="0">
            <a:spAutoFit/>
          </a:bodyPr>
          <a:lstStyle/>
          <a:p>
            <a:r>
              <a:rPr lang="en-GB" dirty="0"/>
              <a:t>Figure 3.</a:t>
            </a:r>
          </a:p>
        </p:txBody>
      </p:sp>
      <p:pic>
        <p:nvPicPr>
          <p:cNvPr id="23" name="Picture 22">
            <a:extLst>
              <a:ext uri="{FF2B5EF4-FFF2-40B4-BE49-F238E27FC236}">
                <a16:creationId xmlns:a16="http://schemas.microsoft.com/office/drawing/2014/main" id="{4856F679-85F2-44B3-9CE6-8FCB143E7062}"/>
              </a:ext>
            </a:extLst>
          </p:cNvPr>
          <p:cNvPicPr/>
          <p:nvPr/>
        </p:nvPicPr>
        <p:blipFill rotWithShape="1">
          <a:blip r:embed="rId9" cstate="print"/>
          <a:srcRect l="30767" t="18639" r="29563" b="14852"/>
          <a:stretch/>
        </p:blipFill>
        <p:spPr bwMode="auto">
          <a:xfrm>
            <a:off x="10931520" y="23664220"/>
            <a:ext cx="4609005" cy="4093428"/>
          </a:xfrm>
          <a:prstGeom prst="rect">
            <a:avLst/>
          </a:prstGeom>
          <a:noFill/>
          <a:ln>
            <a:noFill/>
          </a:ln>
          <a:extLst>
            <a:ext uri="{53640926-AAD7-44D8-BBD7-CCE9431645EC}">
              <a14:shadowObscured xmlns:a14="http://schemas.microsoft.com/office/drawing/2010/main"/>
            </a:ext>
          </a:extLst>
        </p:spPr>
      </p:pic>
      <p:sp>
        <p:nvSpPr>
          <p:cNvPr id="24" name="TextBox 23">
            <a:extLst>
              <a:ext uri="{FF2B5EF4-FFF2-40B4-BE49-F238E27FC236}">
                <a16:creationId xmlns:a16="http://schemas.microsoft.com/office/drawing/2014/main" id="{4B1BD3AA-507E-4623-A5D6-CFFC753818B8}"/>
              </a:ext>
            </a:extLst>
          </p:cNvPr>
          <p:cNvSpPr txBox="1"/>
          <p:nvPr/>
        </p:nvSpPr>
        <p:spPr>
          <a:xfrm>
            <a:off x="14662983" y="27757648"/>
            <a:ext cx="994375" cy="369332"/>
          </a:xfrm>
          <a:prstGeom prst="rect">
            <a:avLst/>
          </a:prstGeom>
          <a:noFill/>
        </p:spPr>
        <p:txBody>
          <a:bodyPr wrap="none" rtlCol="0">
            <a:spAutoFit/>
          </a:bodyPr>
          <a:lstStyle/>
          <a:p>
            <a:r>
              <a:rPr lang="en-GB" dirty="0"/>
              <a:t>Figure 2.</a:t>
            </a:r>
          </a:p>
        </p:txBody>
      </p:sp>
    </p:spTree>
    <p:extLst>
      <p:ext uri="{BB962C8B-B14F-4D97-AF65-F5344CB8AC3E}">
        <p14:creationId xmlns:p14="http://schemas.microsoft.com/office/powerpoint/2010/main" val="2237486990"/>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153</TotalTime>
  <Words>866</Words>
  <Application>Microsoft Office PowerPoint</Application>
  <PresentationFormat>Custom</PresentationFormat>
  <Paragraphs>36</Paragraphs>
  <Slides>1</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vt:i4>
      </vt:variant>
    </vt:vector>
  </HeadingPairs>
  <TitlesOfParts>
    <vt:vector size="5" baseType="lpstr">
      <vt:lpstr>Arial</vt:lpstr>
      <vt:lpstr>Calibri</vt:lpstr>
      <vt:lpstr>Calibri Light</vt:lpstr>
      <vt:lpstr>Office Theme</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Mark Redpath</dc:creator>
  <cp:lastModifiedBy>Mark Redpath</cp:lastModifiedBy>
  <cp:revision>20</cp:revision>
  <dcterms:created xsi:type="dcterms:W3CDTF">2021-06-08T11:44:08Z</dcterms:created>
  <dcterms:modified xsi:type="dcterms:W3CDTF">2021-06-09T11:46:26Z</dcterms:modified>
</cp:coreProperties>
</file>