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Ex1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119350" cy="21240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04E5DC-8B96-4D87-8341-40BA1039C94C}" v="67" dt="2021-05-24T13:51:49.1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063" autoAdjust="0"/>
    <p:restoredTop sz="94660"/>
  </p:normalViewPr>
  <p:slideViewPr>
    <p:cSldViewPr snapToGrid="0">
      <p:cViewPr varScale="1">
        <p:scale>
          <a:sx n="26" d="100"/>
          <a:sy n="26" d="100"/>
        </p:scale>
        <p:origin x="314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Ong" userId="f2a98c7a59b9c46d" providerId="LiveId" clId="{14039DB7-AF79-406B-8DEB-6B58FC5A0A7D}"/>
    <pc:docChg chg="undo redo custSel addSld modSld">
      <pc:chgData name="Samantha Ong" userId="f2a98c7a59b9c46d" providerId="LiveId" clId="{14039DB7-AF79-406B-8DEB-6B58FC5A0A7D}" dt="2021-05-21T11:26:18.462" v="4563" actId="1036"/>
      <pc:docMkLst>
        <pc:docMk/>
      </pc:docMkLst>
      <pc:sldChg chg="addSp delSp modSp new mod setBg">
        <pc:chgData name="Samantha Ong" userId="f2a98c7a59b9c46d" providerId="LiveId" clId="{14039DB7-AF79-406B-8DEB-6B58FC5A0A7D}" dt="2021-05-21T11:26:18.462" v="4563" actId="1036"/>
        <pc:sldMkLst>
          <pc:docMk/>
          <pc:sldMk cId="828663838" sldId="256"/>
        </pc:sldMkLst>
        <pc:spChg chg="add mod">
          <ac:chgData name="Samantha Ong" userId="f2a98c7a59b9c46d" providerId="LiveId" clId="{14039DB7-AF79-406B-8DEB-6B58FC5A0A7D}" dt="2021-05-17T10:38:38.830" v="1978" actId="164"/>
          <ac:spMkLst>
            <pc:docMk/>
            <pc:sldMk cId="828663838" sldId="256"/>
            <ac:spMk id="2" creationId="{016B4FC8-E1EA-4519-BBE0-3696C433C398}"/>
          </ac:spMkLst>
        </pc:spChg>
        <pc:spChg chg="del mod">
          <ac:chgData name="Samantha Ong" userId="f2a98c7a59b9c46d" providerId="LiveId" clId="{14039DB7-AF79-406B-8DEB-6B58FC5A0A7D}" dt="2021-05-16T14:31:11.742" v="289" actId="478"/>
          <ac:spMkLst>
            <pc:docMk/>
            <pc:sldMk cId="828663838" sldId="256"/>
            <ac:spMk id="2" creationId="{CD7277C7-D5B2-4DCF-99B2-DAB84421241E}"/>
          </ac:spMkLst>
        </pc:spChg>
        <pc:spChg chg="mod ord">
          <ac:chgData name="Samantha Ong" userId="f2a98c7a59b9c46d" providerId="LiveId" clId="{14039DB7-AF79-406B-8DEB-6B58FC5A0A7D}" dt="2021-05-21T10:37:24.472" v="3119" actId="553"/>
          <ac:spMkLst>
            <pc:docMk/>
            <pc:sldMk cId="828663838" sldId="256"/>
            <ac:spMk id="3" creationId="{BD526A1E-9DF2-4C2A-8C8C-745030519C40}"/>
          </ac:spMkLst>
        </pc:spChg>
        <pc:spChg chg="add mod">
          <ac:chgData name="Samantha Ong" userId="f2a98c7a59b9c46d" providerId="LiveId" clId="{14039DB7-AF79-406B-8DEB-6B58FC5A0A7D}" dt="2021-05-17T09:56:08.765" v="1190" actId="1035"/>
          <ac:spMkLst>
            <pc:docMk/>
            <pc:sldMk cId="828663838" sldId="256"/>
            <ac:spMk id="12" creationId="{132139B4-21E0-41B2-8F42-0A2193B00980}"/>
          </ac:spMkLst>
        </pc:spChg>
        <pc:spChg chg="add mod">
          <ac:chgData name="Samantha Ong" userId="f2a98c7a59b9c46d" providerId="LiveId" clId="{14039DB7-AF79-406B-8DEB-6B58FC5A0A7D}" dt="2021-05-16T14:16:11.902" v="16" actId="1076"/>
          <ac:spMkLst>
            <pc:docMk/>
            <pc:sldMk cId="828663838" sldId="256"/>
            <ac:spMk id="16" creationId="{8C8C4536-0093-4FFD-8BD6-CC31C743593F}"/>
          </ac:spMkLst>
        </pc:spChg>
        <pc:spChg chg="add mod">
          <ac:chgData name="Samantha Ong" userId="f2a98c7a59b9c46d" providerId="LiveId" clId="{14039DB7-AF79-406B-8DEB-6B58FC5A0A7D}" dt="2021-05-16T14:16:11.902" v="16" actId="1076"/>
          <ac:spMkLst>
            <pc:docMk/>
            <pc:sldMk cId="828663838" sldId="256"/>
            <ac:spMk id="17" creationId="{0E73DFC2-9086-44DD-8287-1E94C4592644}"/>
          </ac:spMkLst>
        </pc:spChg>
        <pc:spChg chg="add mod">
          <ac:chgData name="Samantha Ong" userId="f2a98c7a59b9c46d" providerId="LiveId" clId="{14039DB7-AF79-406B-8DEB-6B58FC5A0A7D}" dt="2021-05-16T14:16:31.015" v="20" actId="166"/>
          <ac:spMkLst>
            <pc:docMk/>
            <pc:sldMk cId="828663838" sldId="256"/>
            <ac:spMk id="18" creationId="{F362457D-2AF4-46EC-B24E-DCD426AD278D}"/>
          </ac:spMkLst>
        </pc:spChg>
        <pc:spChg chg="add del mod">
          <ac:chgData name="Samantha Ong" userId="f2a98c7a59b9c46d" providerId="LiveId" clId="{14039DB7-AF79-406B-8DEB-6B58FC5A0A7D}" dt="2021-05-16T14:43:04.612" v="438" actId="478"/>
          <ac:spMkLst>
            <pc:docMk/>
            <pc:sldMk cId="828663838" sldId="256"/>
            <ac:spMk id="21" creationId="{B63365AB-5405-4227-AA5C-B4AA7EECCCBF}"/>
          </ac:spMkLst>
        </pc:spChg>
        <pc:spChg chg="add del mod">
          <ac:chgData name="Samantha Ong" userId="f2a98c7a59b9c46d" providerId="LiveId" clId="{14039DB7-AF79-406B-8DEB-6B58FC5A0A7D}" dt="2021-05-16T14:41:55.812" v="430" actId="478"/>
          <ac:spMkLst>
            <pc:docMk/>
            <pc:sldMk cId="828663838" sldId="256"/>
            <ac:spMk id="22" creationId="{F8AF4BC1-1B17-47EB-A116-3593C807BFA1}"/>
          </ac:spMkLst>
        </pc:spChg>
        <pc:spChg chg="add mod ord">
          <ac:chgData name="Samantha Ong" userId="f2a98c7a59b9c46d" providerId="LiveId" clId="{14039DB7-AF79-406B-8DEB-6B58FC5A0A7D}" dt="2021-05-21T10:39:13.412" v="3140" actId="14100"/>
          <ac:spMkLst>
            <pc:docMk/>
            <pc:sldMk cId="828663838" sldId="256"/>
            <ac:spMk id="23" creationId="{43FC770F-F179-486F-9963-17C15D96EF12}"/>
          </ac:spMkLst>
        </pc:spChg>
        <pc:spChg chg="add mod ord topLvl">
          <ac:chgData name="Samantha Ong" userId="f2a98c7a59b9c46d" providerId="LiveId" clId="{14039DB7-AF79-406B-8DEB-6B58FC5A0A7D}" dt="2021-05-17T11:28:22.743" v="2626" actId="14100"/>
          <ac:spMkLst>
            <pc:docMk/>
            <pc:sldMk cId="828663838" sldId="256"/>
            <ac:spMk id="24" creationId="{E39CED47-B172-4002-9BB2-F4CAF2417CE0}"/>
          </ac:spMkLst>
        </pc:spChg>
        <pc:spChg chg="add mod ord">
          <ac:chgData name="Samantha Ong" userId="f2a98c7a59b9c46d" providerId="LiveId" clId="{14039DB7-AF79-406B-8DEB-6B58FC5A0A7D}" dt="2021-05-21T10:41:22.273" v="3155" actId="14100"/>
          <ac:spMkLst>
            <pc:docMk/>
            <pc:sldMk cId="828663838" sldId="256"/>
            <ac:spMk id="25" creationId="{69DBB180-5A5F-4CE8-A84B-ECEF70787224}"/>
          </ac:spMkLst>
        </pc:spChg>
        <pc:spChg chg="add mod ord topLvl">
          <ac:chgData name="Samantha Ong" userId="f2a98c7a59b9c46d" providerId="LiveId" clId="{14039DB7-AF79-406B-8DEB-6B58FC5A0A7D}" dt="2021-05-21T11:26:18.462" v="4563" actId="1036"/>
          <ac:spMkLst>
            <pc:docMk/>
            <pc:sldMk cId="828663838" sldId="256"/>
            <ac:spMk id="26" creationId="{9D9FA06A-9B57-4808-A170-B4AECD86B498}"/>
          </ac:spMkLst>
        </pc:spChg>
        <pc:spChg chg="add mod ord">
          <ac:chgData name="Samantha Ong" userId="f2a98c7a59b9c46d" providerId="LiveId" clId="{14039DB7-AF79-406B-8DEB-6B58FC5A0A7D}" dt="2021-05-17T09:54:59.008" v="1172" actId="164"/>
          <ac:spMkLst>
            <pc:docMk/>
            <pc:sldMk cId="828663838" sldId="256"/>
            <ac:spMk id="27" creationId="{41D8D46C-14A3-4E29-AFEF-667244D719FE}"/>
          </ac:spMkLst>
        </pc:spChg>
        <pc:spChg chg="add mod ord">
          <ac:chgData name="Samantha Ong" userId="f2a98c7a59b9c46d" providerId="LiveId" clId="{14039DB7-AF79-406B-8DEB-6B58FC5A0A7D}" dt="2021-05-17T09:56:24.546" v="1198" actId="1036"/>
          <ac:spMkLst>
            <pc:docMk/>
            <pc:sldMk cId="828663838" sldId="256"/>
            <ac:spMk id="32" creationId="{E244AC98-140E-44CD-BB1E-73E342BF936F}"/>
          </ac:spMkLst>
        </pc:spChg>
        <pc:spChg chg="add mod">
          <ac:chgData name="Samantha Ong" userId="f2a98c7a59b9c46d" providerId="LiveId" clId="{14039DB7-AF79-406B-8DEB-6B58FC5A0A7D}" dt="2021-05-17T09:56:08.765" v="1190" actId="1035"/>
          <ac:spMkLst>
            <pc:docMk/>
            <pc:sldMk cId="828663838" sldId="256"/>
            <ac:spMk id="33" creationId="{D7D65000-B915-4C92-8D74-01C6558D3188}"/>
          </ac:spMkLst>
        </pc:spChg>
        <pc:spChg chg="add del mod">
          <ac:chgData name="Samantha Ong" userId="f2a98c7a59b9c46d" providerId="LiveId" clId="{14039DB7-AF79-406B-8DEB-6B58FC5A0A7D}" dt="2021-05-17T09:44:16.756" v="945"/>
          <ac:spMkLst>
            <pc:docMk/>
            <pc:sldMk cId="828663838" sldId="256"/>
            <ac:spMk id="34" creationId="{73D8E8E7-7B53-462D-89E0-FBEB5DB3EF7C}"/>
          </ac:spMkLst>
        </pc:spChg>
        <pc:spChg chg="add mod">
          <ac:chgData name="Samantha Ong" userId="f2a98c7a59b9c46d" providerId="LiveId" clId="{14039DB7-AF79-406B-8DEB-6B58FC5A0A7D}" dt="2021-05-17T09:44:41.773" v="949" actId="164"/>
          <ac:spMkLst>
            <pc:docMk/>
            <pc:sldMk cId="828663838" sldId="256"/>
            <ac:spMk id="35" creationId="{B349F2FE-DE57-4669-9D5C-167E1D5424AF}"/>
          </ac:spMkLst>
        </pc:spChg>
        <pc:spChg chg="add mod">
          <ac:chgData name="Samantha Ong" userId="f2a98c7a59b9c46d" providerId="LiveId" clId="{14039DB7-AF79-406B-8DEB-6B58FC5A0A7D}" dt="2021-05-17T09:55:26.283" v="1179" actId="1076"/>
          <ac:spMkLst>
            <pc:docMk/>
            <pc:sldMk cId="828663838" sldId="256"/>
            <ac:spMk id="37" creationId="{B349F2FE-DE57-4669-9D5C-167E1D5424AF}"/>
          </ac:spMkLst>
        </pc:spChg>
        <pc:spChg chg="add mod">
          <ac:chgData name="Samantha Ong" userId="f2a98c7a59b9c46d" providerId="LiveId" clId="{14039DB7-AF79-406B-8DEB-6B58FC5A0A7D}" dt="2021-05-17T09:50:38.109" v="1089" actId="1076"/>
          <ac:spMkLst>
            <pc:docMk/>
            <pc:sldMk cId="828663838" sldId="256"/>
            <ac:spMk id="38" creationId="{A4EC007C-6A47-4FE4-8C8F-13EE6B9B5AEC}"/>
          </ac:spMkLst>
        </pc:spChg>
        <pc:spChg chg="add mod">
          <ac:chgData name="Samantha Ong" userId="f2a98c7a59b9c46d" providerId="LiveId" clId="{14039DB7-AF79-406B-8DEB-6B58FC5A0A7D}" dt="2021-05-17T09:54:59.008" v="1172" actId="164"/>
          <ac:spMkLst>
            <pc:docMk/>
            <pc:sldMk cId="828663838" sldId="256"/>
            <ac:spMk id="43" creationId="{DCA0E47E-6C81-44F5-B5B8-C921C123A667}"/>
          </ac:spMkLst>
        </pc:spChg>
        <pc:spChg chg="add mod topLvl">
          <ac:chgData name="Samantha Ong" userId="f2a98c7a59b9c46d" providerId="LiveId" clId="{14039DB7-AF79-406B-8DEB-6B58FC5A0A7D}" dt="2021-05-21T11:26:18.462" v="4563" actId="1036"/>
          <ac:spMkLst>
            <pc:docMk/>
            <pc:sldMk cId="828663838" sldId="256"/>
            <ac:spMk id="46" creationId="{1A4FA793-8217-473D-BA15-C6F1ABB8B16E}"/>
          </ac:spMkLst>
        </pc:spChg>
        <pc:spChg chg="add mod">
          <ac:chgData name="Samantha Ong" userId="f2a98c7a59b9c46d" providerId="LiveId" clId="{14039DB7-AF79-406B-8DEB-6B58FC5A0A7D}" dt="2021-05-21T10:46:42.274" v="3213" actId="1035"/>
          <ac:spMkLst>
            <pc:docMk/>
            <pc:sldMk cId="828663838" sldId="256"/>
            <ac:spMk id="47" creationId="{A3D058A1-3176-47ED-A4C3-D7B6737AFC00}"/>
          </ac:spMkLst>
        </pc:spChg>
        <pc:spChg chg="add mod ord">
          <ac:chgData name="Samantha Ong" userId="f2a98c7a59b9c46d" providerId="LiveId" clId="{14039DB7-AF79-406B-8DEB-6B58FC5A0A7D}" dt="2021-05-17T11:19:06.829" v="2508" actId="14100"/>
          <ac:spMkLst>
            <pc:docMk/>
            <pc:sldMk cId="828663838" sldId="256"/>
            <ac:spMk id="48" creationId="{A1F1546D-3681-4A4D-AA3D-046E5A111BDC}"/>
          </ac:spMkLst>
        </pc:spChg>
        <pc:spChg chg="add mod">
          <ac:chgData name="Samantha Ong" userId="f2a98c7a59b9c46d" providerId="LiveId" clId="{14039DB7-AF79-406B-8DEB-6B58FC5A0A7D}" dt="2021-05-21T10:45:29.833" v="3207" actId="20577"/>
          <ac:spMkLst>
            <pc:docMk/>
            <pc:sldMk cId="828663838" sldId="256"/>
            <ac:spMk id="49" creationId="{3D7609CF-DD72-451C-A304-1203E86B97C1}"/>
          </ac:spMkLst>
        </pc:spChg>
        <pc:spChg chg="add del mod">
          <ac:chgData name="Samantha Ong" userId="f2a98c7a59b9c46d" providerId="LiveId" clId="{14039DB7-AF79-406B-8DEB-6B58FC5A0A7D}" dt="2021-05-17T10:05:17.923" v="1336"/>
          <ac:spMkLst>
            <pc:docMk/>
            <pc:sldMk cId="828663838" sldId="256"/>
            <ac:spMk id="50" creationId="{362A9043-87C3-4D3D-9421-1A83EA9AEB11}"/>
          </ac:spMkLst>
        </pc:spChg>
        <pc:spChg chg="mod topLvl">
          <ac:chgData name="Samantha Ong" userId="f2a98c7a59b9c46d" providerId="LiveId" clId="{14039DB7-AF79-406B-8DEB-6B58FC5A0A7D}" dt="2021-05-17T10:31:27.436" v="1868" actId="114"/>
          <ac:spMkLst>
            <pc:docMk/>
            <pc:sldMk cId="828663838" sldId="256"/>
            <ac:spMk id="56" creationId="{F3F27104-83AE-43B2-9B67-83096EE4D7F6}"/>
          </ac:spMkLst>
        </pc:spChg>
        <pc:spChg chg="mod">
          <ac:chgData name="Samantha Ong" userId="f2a98c7a59b9c46d" providerId="LiveId" clId="{14039DB7-AF79-406B-8DEB-6B58FC5A0A7D}" dt="2021-05-17T10:31:09.435" v="1863" actId="207"/>
          <ac:spMkLst>
            <pc:docMk/>
            <pc:sldMk cId="828663838" sldId="256"/>
            <ac:spMk id="58" creationId="{E80C39DA-C5DF-4FE4-9F9C-7893054625C9}"/>
          </ac:spMkLst>
        </pc:spChg>
        <pc:spChg chg="mod">
          <ac:chgData name="Samantha Ong" userId="f2a98c7a59b9c46d" providerId="LiveId" clId="{14039DB7-AF79-406B-8DEB-6B58FC5A0A7D}" dt="2021-05-17T10:35:24.415" v="1945" actId="1035"/>
          <ac:spMkLst>
            <pc:docMk/>
            <pc:sldMk cId="828663838" sldId="256"/>
            <ac:spMk id="59" creationId="{8EF4DA1E-C415-4C67-A62B-DC0952A1790A}"/>
          </ac:spMkLst>
        </pc:spChg>
        <pc:spChg chg="mod">
          <ac:chgData name="Samantha Ong" userId="f2a98c7a59b9c46d" providerId="LiveId" clId="{14039DB7-AF79-406B-8DEB-6B58FC5A0A7D}" dt="2021-05-17T11:26:12.441" v="2615" actId="20577"/>
          <ac:spMkLst>
            <pc:docMk/>
            <pc:sldMk cId="828663838" sldId="256"/>
            <ac:spMk id="60" creationId="{0AF7D0AA-BDC9-4F6E-A5B8-F2B4CB3E2C1B}"/>
          </ac:spMkLst>
        </pc:spChg>
        <pc:spChg chg="mod">
          <ac:chgData name="Samantha Ong" userId="f2a98c7a59b9c46d" providerId="LiveId" clId="{14039DB7-AF79-406B-8DEB-6B58FC5A0A7D}" dt="2021-05-17T10:34:58.852" v="1935" actId="1037"/>
          <ac:spMkLst>
            <pc:docMk/>
            <pc:sldMk cId="828663838" sldId="256"/>
            <ac:spMk id="61" creationId="{C4C35CAF-2FAB-4CAB-9F62-367C8A73AB5C}"/>
          </ac:spMkLst>
        </pc:spChg>
        <pc:spChg chg="mod">
          <ac:chgData name="Samantha Ong" userId="f2a98c7a59b9c46d" providerId="LiveId" clId="{14039DB7-AF79-406B-8DEB-6B58FC5A0A7D}" dt="2021-05-17T10:31:06.744" v="1862" actId="207"/>
          <ac:spMkLst>
            <pc:docMk/>
            <pc:sldMk cId="828663838" sldId="256"/>
            <ac:spMk id="62" creationId="{B24A6484-BB2E-4A64-892F-02C7153F2FD4}"/>
          </ac:spMkLst>
        </pc:spChg>
        <pc:spChg chg="mod">
          <ac:chgData name="Samantha Ong" userId="f2a98c7a59b9c46d" providerId="LiveId" clId="{14039DB7-AF79-406B-8DEB-6B58FC5A0A7D}" dt="2021-05-17T10:40:08.089" v="1986" actId="1076"/>
          <ac:spMkLst>
            <pc:docMk/>
            <pc:sldMk cId="828663838" sldId="256"/>
            <ac:spMk id="63" creationId="{9FFC5486-4981-48FC-A8C6-FA7D98326114}"/>
          </ac:spMkLst>
        </pc:spChg>
        <pc:spChg chg="mod">
          <ac:chgData name="Samantha Ong" userId="f2a98c7a59b9c46d" providerId="LiveId" clId="{14039DB7-AF79-406B-8DEB-6B58FC5A0A7D}" dt="2021-05-17T10:34:51.084" v="1932" actId="1037"/>
          <ac:spMkLst>
            <pc:docMk/>
            <pc:sldMk cId="828663838" sldId="256"/>
            <ac:spMk id="64" creationId="{DDBAE669-BDCE-4843-94ED-E6A90F0183A3}"/>
          </ac:spMkLst>
        </pc:spChg>
        <pc:spChg chg="mod">
          <ac:chgData name="Samantha Ong" userId="f2a98c7a59b9c46d" providerId="LiveId" clId="{14039DB7-AF79-406B-8DEB-6B58FC5A0A7D}" dt="2021-05-17T10:25:36.543" v="1678" actId="165"/>
          <ac:spMkLst>
            <pc:docMk/>
            <pc:sldMk cId="828663838" sldId="256"/>
            <ac:spMk id="65" creationId="{B6CED22E-7093-4B73-970B-4A2B993473BC}"/>
          </ac:spMkLst>
        </pc:spChg>
        <pc:spChg chg="mod">
          <ac:chgData name="Samantha Ong" userId="f2a98c7a59b9c46d" providerId="LiveId" clId="{14039DB7-AF79-406B-8DEB-6B58FC5A0A7D}" dt="2021-05-17T10:25:36.543" v="1678" actId="165"/>
          <ac:spMkLst>
            <pc:docMk/>
            <pc:sldMk cId="828663838" sldId="256"/>
            <ac:spMk id="66" creationId="{9B8064D5-FD16-4002-9B23-866DE4B1A04F}"/>
          </ac:spMkLst>
        </pc:spChg>
        <pc:spChg chg="mod">
          <ac:chgData name="Samantha Ong" userId="f2a98c7a59b9c46d" providerId="LiveId" clId="{14039DB7-AF79-406B-8DEB-6B58FC5A0A7D}" dt="2021-05-17T10:31:14.050" v="1864" actId="207"/>
          <ac:spMkLst>
            <pc:docMk/>
            <pc:sldMk cId="828663838" sldId="256"/>
            <ac:spMk id="67" creationId="{1065CFFF-123F-4B2B-A537-4C68E6421043}"/>
          </ac:spMkLst>
        </pc:spChg>
        <pc:spChg chg="mod">
          <ac:chgData name="Samantha Ong" userId="f2a98c7a59b9c46d" providerId="LiveId" clId="{14039DB7-AF79-406B-8DEB-6B58FC5A0A7D}" dt="2021-05-17T11:26:19.139" v="2621" actId="113"/>
          <ac:spMkLst>
            <pc:docMk/>
            <pc:sldMk cId="828663838" sldId="256"/>
            <ac:spMk id="68" creationId="{C8739906-25D8-4412-9CE6-09A4926727C5}"/>
          </ac:spMkLst>
        </pc:spChg>
        <pc:spChg chg="mod">
          <ac:chgData name="Samantha Ong" userId="f2a98c7a59b9c46d" providerId="LiveId" clId="{14039DB7-AF79-406B-8DEB-6B58FC5A0A7D}" dt="2021-05-17T10:35:02.564" v="1936" actId="1037"/>
          <ac:spMkLst>
            <pc:docMk/>
            <pc:sldMk cId="828663838" sldId="256"/>
            <ac:spMk id="69" creationId="{696A5B70-5824-4623-B116-0393C2B55186}"/>
          </ac:spMkLst>
        </pc:spChg>
        <pc:spChg chg="mod">
          <ac:chgData name="Samantha Ong" userId="f2a98c7a59b9c46d" providerId="LiveId" clId="{14039DB7-AF79-406B-8DEB-6B58FC5A0A7D}" dt="2021-05-17T10:25:36.543" v="1678" actId="165"/>
          <ac:spMkLst>
            <pc:docMk/>
            <pc:sldMk cId="828663838" sldId="256"/>
            <ac:spMk id="70" creationId="{CB9B9601-3159-43D0-B54D-9EDF78DD6687}"/>
          </ac:spMkLst>
        </pc:spChg>
        <pc:spChg chg="mod">
          <ac:chgData name="Samantha Ong" userId="f2a98c7a59b9c46d" providerId="LiveId" clId="{14039DB7-AF79-406B-8DEB-6B58FC5A0A7D}" dt="2021-05-17T10:40:12.383" v="1987" actId="1076"/>
          <ac:spMkLst>
            <pc:docMk/>
            <pc:sldMk cId="828663838" sldId="256"/>
            <ac:spMk id="71" creationId="{27D4C5EE-D41C-4886-A493-78072A86CE7E}"/>
          </ac:spMkLst>
        </pc:spChg>
        <pc:spChg chg="mod">
          <ac:chgData name="Samantha Ong" userId="f2a98c7a59b9c46d" providerId="LiveId" clId="{14039DB7-AF79-406B-8DEB-6B58FC5A0A7D}" dt="2021-05-17T10:33:54.478" v="1926" actId="14100"/>
          <ac:spMkLst>
            <pc:docMk/>
            <pc:sldMk cId="828663838" sldId="256"/>
            <ac:spMk id="72" creationId="{AEADA62A-06C0-4F22-810A-32C1DADB4A64}"/>
          </ac:spMkLst>
        </pc:spChg>
        <pc:spChg chg="mod">
          <ac:chgData name="Samantha Ong" userId="f2a98c7a59b9c46d" providerId="LiveId" clId="{14039DB7-AF79-406B-8DEB-6B58FC5A0A7D}" dt="2021-05-17T10:25:36.543" v="1678" actId="165"/>
          <ac:spMkLst>
            <pc:docMk/>
            <pc:sldMk cId="828663838" sldId="256"/>
            <ac:spMk id="73" creationId="{2D163F7C-338D-4C09-8D92-B53DFABBEAD4}"/>
          </ac:spMkLst>
        </pc:spChg>
        <pc:spChg chg="mod">
          <ac:chgData name="Samantha Ong" userId="f2a98c7a59b9c46d" providerId="LiveId" clId="{14039DB7-AF79-406B-8DEB-6B58FC5A0A7D}" dt="2021-05-17T10:25:36.543" v="1678" actId="165"/>
          <ac:spMkLst>
            <pc:docMk/>
            <pc:sldMk cId="828663838" sldId="256"/>
            <ac:spMk id="74" creationId="{09359620-4685-4465-9792-8C7809264DB7}"/>
          </ac:spMkLst>
        </pc:spChg>
        <pc:spChg chg="mod">
          <ac:chgData name="Samantha Ong" userId="f2a98c7a59b9c46d" providerId="LiveId" clId="{14039DB7-AF79-406B-8DEB-6B58FC5A0A7D}" dt="2021-05-17T10:25:36.543" v="1678" actId="165"/>
          <ac:spMkLst>
            <pc:docMk/>
            <pc:sldMk cId="828663838" sldId="256"/>
            <ac:spMk id="75" creationId="{D678F4B6-4A4D-480C-8EDC-5DE1459E0E2C}"/>
          </ac:spMkLst>
        </pc:spChg>
        <pc:spChg chg="mod">
          <ac:chgData name="Samantha Ong" userId="f2a98c7a59b9c46d" providerId="LiveId" clId="{14039DB7-AF79-406B-8DEB-6B58FC5A0A7D}" dt="2021-05-17T10:40:22.375" v="1988" actId="1076"/>
          <ac:spMkLst>
            <pc:docMk/>
            <pc:sldMk cId="828663838" sldId="256"/>
            <ac:spMk id="76" creationId="{15D7C9FC-0806-4669-8278-2F73890D2E45}"/>
          </ac:spMkLst>
        </pc:spChg>
        <pc:spChg chg="mod">
          <ac:chgData name="Samantha Ong" userId="f2a98c7a59b9c46d" providerId="LiveId" clId="{14039DB7-AF79-406B-8DEB-6B58FC5A0A7D}" dt="2021-05-17T10:40:30.703" v="1989" actId="14100"/>
          <ac:spMkLst>
            <pc:docMk/>
            <pc:sldMk cId="828663838" sldId="256"/>
            <ac:spMk id="77" creationId="{781C6655-7AB3-436C-8FD8-4BE94D2C22A4}"/>
          </ac:spMkLst>
        </pc:spChg>
        <pc:spChg chg="mod">
          <ac:chgData name="Samantha Ong" userId="f2a98c7a59b9c46d" providerId="LiveId" clId="{14039DB7-AF79-406B-8DEB-6B58FC5A0A7D}" dt="2021-05-17T10:27:24.055" v="1766" actId="1037"/>
          <ac:spMkLst>
            <pc:docMk/>
            <pc:sldMk cId="828663838" sldId="256"/>
            <ac:spMk id="78" creationId="{4811A6D1-450F-4BC0-88F8-7A92CF24436A}"/>
          </ac:spMkLst>
        </pc:spChg>
        <pc:spChg chg="mod">
          <ac:chgData name="Samantha Ong" userId="f2a98c7a59b9c46d" providerId="LiveId" clId="{14039DB7-AF79-406B-8DEB-6B58FC5A0A7D}" dt="2021-05-17T10:30:54.711" v="1860"/>
          <ac:spMkLst>
            <pc:docMk/>
            <pc:sldMk cId="828663838" sldId="256"/>
            <ac:spMk id="86" creationId="{78845E2B-AD18-4EE3-9662-29484986A3D4}"/>
          </ac:spMkLst>
        </pc:spChg>
        <pc:spChg chg="mod topLvl">
          <ac:chgData name="Samantha Ong" userId="f2a98c7a59b9c46d" providerId="LiveId" clId="{14039DB7-AF79-406B-8DEB-6B58FC5A0A7D}" dt="2021-05-21T11:11:25.839" v="4062" actId="1076"/>
          <ac:spMkLst>
            <pc:docMk/>
            <pc:sldMk cId="828663838" sldId="256"/>
            <ac:spMk id="90" creationId="{4F3E777C-65EA-45EC-A29C-368D66C91352}"/>
          </ac:spMkLst>
        </pc:spChg>
        <pc:spChg chg="mod">
          <ac:chgData name="Samantha Ong" userId="f2a98c7a59b9c46d" providerId="LiveId" clId="{14039DB7-AF79-406B-8DEB-6B58FC5A0A7D}" dt="2021-05-21T10:55:46.366" v="3333" actId="1076"/>
          <ac:spMkLst>
            <pc:docMk/>
            <pc:sldMk cId="828663838" sldId="256"/>
            <ac:spMk id="96" creationId="{C8ACCB14-BF1A-4578-AE24-92B1ED7B59FB}"/>
          </ac:spMkLst>
        </pc:spChg>
        <pc:spChg chg="mod ord">
          <ac:chgData name="Samantha Ong" userId="f2a98c7a59b9c46d" providerId="LiveId" clId="{14039DB7-AF79-406B-8DEB-6B58FC5A0A7D}" dt="2021-05-21T10:55:46.031" v="3332" actId="164"/>
          <ac:spMkLst>
            <pc:docMk/>
            <pc:sldMk cId="828663838" sldId="256"/>
            <ac:spMk id="99" creationId="{9D381441-535A-4DBE-A6D1-571AAF22767B}"/>
          </ac:spMkLst>
        </pc:spChg>
        <pc:spChg chg="mod">
          <ac:chgData name="Samantha Ong" userId="f2a98c7a59b9c46d" providerId="LiveId" clId="{14039DB7-AF79-406B-8DEB-6B58FC5A0A7D}" dt="2021-05-21T10:55:46.031" v="3332" actId="164"/>
          <ac:spMkLst>
            <pc:docMk/>
            <pc:sldMk cId="828663838" sldId="256"/>
            <ac:spMk id="100" creationId="{F7951783-8217-4EEA-A602-F78EF725DA64}"/>
          </ac:spMkLst>
        </pc:spChg>
        <pc:spChg chg="mod">
          <ac:chgData name="Samantha Ong" userId="f2a98c7a59b9c46d" providerId="LiveId" clId="{14039DB7-AF79-406B-8DEB-6B58FC5A0A7D}" dt="2021-05-21T10:55:46.031" v="3332" actId="164"/>
          <ac:spMkLst>
            <pc:docMk/>
            <pc:sldMk cId="828663838" sldId="256"/>
            <ac:spMk id="101" creationId="{07DAE967-D9A1-448C-B5BB-C22C86B9291C}"/>
          </ac:spMkLst>
        </pc:spChg>
        <pc:spChg chg="mod">
          <ac:chgData name="Samantha Ong" userId="f2a98c7a59b9c46d" providerId="LiveId" clId="{14039DB7-AF79-406B-8DEB-6B58FC5A0A7D}" dt="2021-05-21T10:55:46.366" v="3333" actId="1076"/>
          <ac:spMkLst>
            <pc:docMk/>
            <pc:sldMk cId="828663838" sldId="256"/>
            <ac:spMk id="106" creationId="{1ED789A3-4B6E-4144-BC95-0542DD74A191}"/>
          </ac:spMkLst>
        </pc:spChg>
        <pc:spChg chg="mod">
          <ac:chgData name="Samantha Ong" userId="f2a98c7a59b9c46d" providerId="LiveId" clId="{14039DB7-AF79-406B-8DEB-6B58FC5A0A7D}" dt="2021-05-21T10:55:46.031" v="3332" actId="164"/>
          <ac:spMkLst>
            <pc:docMk/>
            <pc:sldMk cId="828663838" sldId="256"/>
            <ac:spMk id="108" creationId="{4A3519C7-2472-49B0-919C-A23058987A0D}"/>
          </ac:spMkLst>
        </pc:spChg>
        <pc:spChg chg="mod">
          <ac:chgData name="Samantha Ong" userId="f2a98c7a59b9c46d" providerId="LiveId" clId="{14039DB7-AF79-406B-8DEB-6B58FC5A0A7D}" dt="2021-05-21T11:10:54.554" v="4052" actId="1076"/>
          <ac:spMkLst>
            <pc:docMk/>
            <pc:sldMk cId="828663838" sldId="256"/>
            <ac:spMk id="112" creationId="{34BFBC93-105F-47B6-B566-4B52B94EA62A}"/>
          </ac:spMkLst>
        </pc:spChg>
        <pc:spChg chg="mod">
          <ac:chgData name="Samantha Ong" userId="f2a98c7a59b9c46d" providerId="LiveId" clId="{14039DB7-AF79-406B-8DEB-6B58FC5A0A7D}" dt="2021-05-21T11:11:20.810" v="4061" actId="1076"/>
          <ac:spMkLst>
            <pc:docMk/>
            <pc:sldMk cId="828663838" sldId="256"/>
            <ac:spMk id="113" creationId="{02103D28-788C-410F-90EA-9A68824996CF}"/>
          </ac:spMkLst>
        </pc:spChg>
        <pc:spChg chg="add mod topLvl">
          <ac:chgData name="Samantha Ong" userId="f2a98c7a59b9c46d" providerId="LiveId" clId="{14039DB7-AF79-406B-8DEB-6B58FC5A0A7D}" dt="2021-05-21T11:25:04.568" v="4553" actId="1076"/>
          <ac:spMkLst>
            <pc:docMk/>
            <pc:sldMk cId="828663838" sldId="256"/>
            <ac:spMk id="114" creationId="{6305F7D2-58AD-4255-B27F-9AC1F0776991}"/>
          </ac:spMkLst>
        </pc:spChg>
        <pc:spChg chg="add mod">
          <ac:chgData name="Samantha Ong" userId="f2a98c7a59b9c46d" providerId="LiveId" clId="{14039DB7-AF79-406B-8DEB-6B58FC5A0A7D}" dt="2021-05-17T10:47:55.389" v="2156" actId="571"/>
          <ac:spMkLst>
            <pc:docMk/>
            <pc:sldMk cId="828663838" sldId="256"/>
            <ac:spMk id="120" creationId="{91E4D033-3DD0-41AB-8D7F-A0F281CA91EE}"/>
          </ac:spMkLst>
        </pc:spChg>
        <pc:spChg chg="add mod">
          <ac:chgData name="Samantha Ong" userId="f2a98c7a59b9c46d" providerId="LiveId" clId="{14039DB7-AF79-406B-8DEB-6B58FC5A0A7D}" dt="2021-05-17T10:47:55.389" v="2156" actId="571"/>
          <ac:spMkLst>
            <pc:docMk/>
            <pc:sldMk cId="828663838" sldId="256"/>
            <ac:spMk id="121" creationId="{E9241BDB-AC9E-44DE-998A-E15CF58D369B}"/>
          </ac:spMkLst>
        </pc:spChg>
        <pc:spChg chg="add mod">
          <ac:chgData name="Samantha Ong" userId="f2a98c7a59b9c46d" providerId="LiveId" clId="{14039DB7-AF79-406B-8DEB-6B58FC5A0A7D}" dt="2021-05-17T10:47:55.389" v="2156" actId="571"/>
          <ac:spMkLst>
            <pc:docMk/>
            <pc:sldMk cId="828663838" sldId="256"/>
            <ac:spMk id="122" creationId="{7D6C96DB-8A69-4DA7-84BD-9DCD268FCA05}"/>
          </ac:spMkLst>
        </pc:spChg>
        <pc:spChg chg="add mod">
          <ac:chgData name="Samantha Ong" userId="f2a98c7a59b9c46d" providerId="LiveId" clId="{14039DB7-AF79-406B-8DEB-6B58FC5A0A7D}" dt="2021-05-17T10:47:55.389" v="2156" actId="571"/>
          <ac:spMkLst>
            <pc:docMk/>
            <pc:sldMk cId="828663838" sldId="256"/>
            <ac:spMk id="123" creationId="{D4E919D8-87C3-43C1-A6AA-FF6BD6CAFF98}"/>
          </ac:spMkLst>
        </pc:spChg>
        <pc:spChg chg="mod topLvl">
          <ac:chgData name="Samantha Ong" userId="f2a98c7a59b9c46d" providerId="LiveId" clId="{14039DB7-AF79-406B-8DEB-6B58FC5A0A7D}" dt="2021-05-21T11:25:31.684" v="4556" actId="1035"/>
          <ac:spMkLst>
            <pc:docMk/>
            <pc:sldMk cId="828663838" sldId="256"/>
            <ac:spMk id="130" creationId="{823286F7-B7CB-48E1-9CD9-3748B5C8282F}"/>
          </ac:spMkLst>
        </pc:spChg>
        <pc:spChg chg="mod topLvl">
          <ac:chgData name="Samantha Ong" userId="f2a98c7a59b9c46d" providerId="LiveId" clId="{14039DB7-AF79-406B-8DEB-6B58FC5A0A7D}" dt="2021-05-21T10:45:16.359" v="3203" actId="14100"/>
          <ac:spMkLst>
            <pc:docMk/>
            <pc:sldMk cId="828663838" sldId="256"/>
            <ac:spMk id="131" creationId="{96DD3390-93FC-47F1-997C-96E97731F095}"/>
          </ac:spMkLst>
        </pc:spChg>
        <pc:spChg chg="mod">
          <ac:chgData name="Samantha Ong" userId="f2a98c7a59b9c46d" providerId="LiveId" clId="{14039DB7-AF79-406B-8DEB-6B58FC5A0A7D}" dt="2021-05-21T11:10:36.013" v="4051" actId="207"/>
          <ac:spMkLst>
            <pc:docMk/>
            <pc:sldMk cId="828663838" sldId="256"/>
            <ac:spMk id="134" creationId="{2641DA30-5FD9-4EB4-AA42-15714E2336F2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35" creationId="{6BEAE6F0-F85A-4D9D-9437-B86F3604A8C1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36" creationId="{63B75DE3-483C-4602-A8AD-F0735908FD9C}"/>
          </ac:spMkLst>
        </pc:spChg>
        <pc:spChg chg="mod">
          <ac:chgData name="Samantha Ong" userId="f2a98c7a59b9c46d" providerId="LiveId" clId="{14039DB7-AF79-406B-8DEB-6B58FC5A0A7D}" dt="2021-05-21T10:56:32.294" v="3344" actId="114"/>
          <ac:spMkLst>
            <pc:docMk/>
            <pc:sldMk cId="828663838" sldId="256"/>
            <ac:spMk id="137" creationId="{E4C047DA-FDA6-4BBC-89F5-E5C7CC160FB4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38" creationId="{ECDC4A81-C758-4EC7-8E61-5A650BF18C31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39" creationId="{E6E36BB0-8DBF-49F9-9F1F-651936095BD0}"/>
          </ac:spMkLst>
        </pc:spChg>
        <pc:spChg chg="mod">
          <ac:chgData name="Samantha Ong" userId="f2a98c7a59b9c46d" providerId="LiveId" clId="{14039DB7-AF79-406B-8DEB-6B58FC5A0A7D}" dt="2021-05-21T11:22:42.117" v="4514" actId="14100"/>
          <ac:spMkLst>
            <pc:docMk/>
            <pc:sldMk cId="828663838" sldId="256"/>
            <ac:spMk id="140" creationId="{5B827CC5-5BD8-4DDD-9D17-88AB1865DAD2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41" creationId="{42C11763-67BF-432B-98A4-84830858F296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42" creationId="{7A31B4EE-E55C-4BB3-BF69-B4CB6C255C80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43" creationId="{06390278-3563-43C5-91C8-B0361E60B879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44" creationId="{BFB78EDD-1A53-4601-8EEF-B152F29563F7}"/>
          </ac:spMkLst>
        </pc:spChg>
        <pc:spChg chg="mod">
          <ac:chgData name="Samantha Ong" userId="f2a98c7a59b9c46d" providerId="LiveId" clId="{14039DB7-AF79-406B-8DEB-6B58FC5A0A7D}" dt="2021-05-21T10:56:35.549" v="3345" actId="114"/>
          <ac:spMkLst>
            <pc:docMk/>
            <pc:sldMk cId="828663838" sldId="256"/>
            <ac:spMk id="145" creationId="{63EAA3BB-435E-4CC1-A698-B86AA1DDF7A6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46" creationId="{002F6E52-0A0C-4062-A4B8-F2C54BE53AF0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47" creationId="{E0EE380D-A674-4AD1-9A6F-16B649915B19}"/>
          </ac:spMkLst>
        </pc:spChg>
        <pc:spChg chg="mod">
          <ac:chgData name="Samantha Ong" userId="f2a98c7a59b9c46d" providerId="LiveId" clId="{14039DB7-AF79-406B-8DEB-6B58FC5A0A7D}" dt="2021-05-21T11:19:33.868" v="4281" actId="1076"/>
          <ac:spMkLst>
            <pc:docMk/>
            <pc:sldMk cId="828663838" sldId="256"/>
            <ac:spMk id="148" creationId="{AB2AB9D1-DA54-4351-A441-82255F693B5C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49" creationId="{2C228956-4852-45F4-9EA8-B7AD76101645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50" creationId="{BA36338D-FD64-4A5E-8C4D-0C4AA53A1F4D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51" creationId="{7ED859B0-5B11-4AC8-97AF-347E2ACB6815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52" creationId="{7D648A1A-0ACE-4603-9A49-E9C4478AAE2D}"/>
          </ac:spMkLst>
        </pc:spChg>
        <pc:spChg chg="mod">
          <ac:chgData name="Samantha Ong" userId="f2a98c7a59b9c46d" providerId="LiveId" clId="{14039DB7-AF79-406B-8DEB-6B58FC5A0A7D}" dt="2021-05-21T11:21:33.732" v="4505" actId="1076"/>
          <ac:spMkLst>
            <pc:docMk/>
            <pc:sldMk cId="828663838" sldId="256"/>
            <ac:spMk id="153" creationId="{D7DA36C7-F484-4379-8781-BBDA8E0967DB}"/>
          </ac:spMkLst>
        </pc:spChg>
        <pc:spChg chg="mod">
          <ac:chgData name="Samantha Ong" userId="f2a98c7a59b9c46d" providerId="LiveId" clId="{14039DB7-AF79-406B-8DEB-6B58FC5A0A7D}" dt="2021-05-21T11:22:02.647" v="4509" actId="14100"/>
          <ac:spMkLst>
            <pc:docMk/>
            <pc:sldMk cId="828663838" sldId="256"/>
            <ac:spMk id="154" creationId="{97B1D7B0-6A47-43CD-9430-427BC588418D}"/>
          </ac:spMkLst>
        </pc:spChg>
        <pc:spChg chg="mod">
          <ac:chgData name="Samantha Ong" userId="f2a98c7a59b9c46d" providerId="LiveId" clId="{14039DB7-AF79-406B-8DEB-6B58FC5A0A7D}" dt="2021-05-21T10:39:02.541" v="3139" actId="164"/>
          <ac:spMkLst>
            <pc:docMk/>
            <pc:sldMk cId="828663838" sldId="256"/>
            <ac:spMk id="155" creationId="{EFD24098-6017-4632-AE16-C8B9C4D78F4A}"/>
          </ac:spMkLst>
        </pc:spChg>
        <pc:spChg chg="mod">
          <ac:chgData name="Samantha Ong" userId="f2a98c7a59b9c46d" providerId="LiveId" clId="{14039DB7-AF79-406B-8DEB-6B58FC5A0A7D}" dt="2021-05-17T11:30:36.258" v="2644" actId="571"/>
          <ac:spMkLst>
            <pc:docMk/>
            <pc:sldMk cId="828663838" sldId="256"/>
            <ac:spMk id="158" creationId="{D65E7145-31C3-4858-83FB-0149F80F98E2}"/>
          </ac:spMkLst>
        </pc:spChg>
        <pc:spChg chg="mod">
          <ac:chgData name="Samantha Ong" userId="f2a98c7a59b9c46d" providerId="LiveId" clId="{14039DB7-AF79-406B-8DEB-6B58FC5A0A7D}" dt="2021-05-17T11:30:36.258" v="2644" actId="571"/>
          <ac:spMkLst>
            <pc:docMk/>
            <pc:sldMk cId="828663838" sldId="256"/>
            <ac:spMk id="159" creationId="{1254E1B3-8C6E-4467-AF09-6FAB33FF98A1}"/>
          </ac:spMkLst>
        </pc:spChg>
        <pc:spChg chg="mod">
          <ac:chgData name="Samantha Ong" userId="f2a98c7a59b9c46d" providerId="LiveId" clId="{14039DB7-AF79-406B-8DEB-6B58FC5A0A7D}" dt="2021-05-17T11:35:07.598" v="2690"/>
          <ac:spMkLst>
            <pc:docMk/>
            <pc:sldMk cId="828663838" sldId="256"/>
            <ac:spMk id="162" creationId="{B5623312-C3ED-4DDE-A115-D1FE14BC685F}"/>
          </ac:spMkLst>
        </pc:spChg>
        <pc:spChg chg="mod">
          <ac:chgData name="Samantha Ong" userId="f2a98c7a59b9c46d" providerId="LiveId" clId="{14039DB7-AF79-406B-8DEB-6B58FC5A0A7D}" dt="2021-05-17T11:35:46.659" v="2764" actId="20577"/>
          <ac:spMkLst>
            <pc:docMk/>
            <pc:sldMk cId="828663838" sldId="256"/>
            <ac:spMk id="163" creationId="{5F43DA44-0E5D-414E-AB25-55A4C4E1EAA1}"/>
          </ac:spMkLst>
        </pc:spChg>
        <pc:spChg chg="add mod">
          <ac:chgData name="Samantha Ong" userId="f2a98c7a59b9c46d" providerId="LiveId" clId="{14039DB7-AF79-406B-8DEB-6B58FC5A0A7D}" dt="2021-05-21T10:35:06.964" v="3088" actId="12788"/>
          <ac:spMkLst>
            <pc:docMk/>
            <pc:sldMk cId="828663838" sldId="256"/>
            <ac:spMk id="164" creationId="{62466EA3-8FEF-4782-816D-69B523F4AB0A}"/>
          </ac:spMkLst>
        </pc:spChg>
        <pc:spChg chg="add mod">
          <ac:chgData name="Samantha Ong" userId="f2a98c7a59b9c46d" providerId="LiveId" clId="{14039DB7-AF79-406B-8DEB-6B58FC5A0A7D}" dt="2021-05-21T10:35:11.359" v="3089" actId="12788"/>
          <ac:spMkLst>
            <pc:docMk/>
            <pc:sldMk cId="828663838" sldId="256"/>
            <ac:spMk id="165" creationId="{48F27EDE-9594-478C-BFBF-AD00921CFDB4}"/>
          </ac:spMkLst>
        </pc:spChg>
        <pc:spChg chg="add del">
          <ac:chgData name="Samantha Ong" userId="f2a98c7a59b9c46d" providerId="LiveId" clId="{14039DB7-AF79-406B-8DEB-6B58FC5A0A7D}" dt="2021-05-17T12:45:10.165" v="3000"/>
          <ac:spMkLst>
            <pc:docMk/>
            <pc:sldMk cId="828663838" sldId="256"/>
            <ac:spMk id="167" creationId="{433DA995-417B-4F33-9512-1143138882E9}"/>
          </ac:spMkLst>
        </pc:spChg>
        <pc:spChg chg="add mod">
          <ac:chgData name="Samantha Ong" userId="f2a98c7a59b9c46d" providerId="LiveId" clId="{14039DB7-AF79-406B-8DEB-6B58FC5A0A7D}" dt="2021-05-17T12:45:26.811" v="3006" actId="14100"/>
          <ac:spMkLst>
            <pc:docMk/>
            <pc:sldMk cId="828663838" sldId="256"/>
            <ac:spMk id="169" creationId="{36CF1F1C-433F-4C13-B51F-02673C84451E}"/>
          </ac:spMkLst>
        </pc:spChg>
        <pc:spChg chg="add del mod">
          <ac:chgData name="Samantha Ong" userId="f2a98c7a59b9c46d" providerId="LiveId" clId="{14039DB7-AF79-406B-8DEB-6B58FC5A0A7D}" dt="2021-05-17T12:45:51.852" v="3008"/>
          <ac:spMkLst>
            <pc:docMk/>
            <pc:sldMk cId="828663838" sldId="256"/>
            <ac:spMk id="170" creationId="{8EE1427B-C3F0-41C3-A8B4-6885569B31BC}"/>
          </ac:spMkLst>
        </pc:spChg>
        <pc:spChg chg="add mod">
          <ac:chgData name="Samantha Ong" userId="f2a98c7a59b9c46d" providerId="LiveId" clId="{14039DB7-AF79-406B-8DEB-6B58FC5A0A7D}" dt="2021-05-21T11:09:09.056" v="3996" actId="1076"/>
          <ac:spMkLst>
            <pc:docMk/>
            <pc:sldMk cId="828663838" sldId="256"/>
            <ac:spMk id="173" creationId="{1C8C076B-14D9-4E7E-921C-E8AA27B5DAAE}"/>
          </ac:spMkLst>
        </pc:spChg>
        <pc:spChg chg="add mod">
          <ac:chgData name="Samantha Ong" userId="f2a98c7a59b9c46d" providerId="LiveId" clId="{14039DB7-AF79-406B-8DEB-6B58FC5A0A7D}" dt="2021-05-21T10:55:46.031" v="3332" actId="164"/>
          <ac:spMkLst>
            <pc:docMk/>
            <pc:sldMk cId="828663838" sldId="256"/>
            <ac:spMk id="174" creationId="{66E50192-3B62-430A-AAB8-5DF9A42FCCF7}"/>
          </ac:spMkLst>
        </pc:spChg>
        <pc:spChg chg="add mod">
          <ac:chgData name="Samantha Ong" userId="f2a98c7a59b9c46d" providerId="LiveId" clId="{14039DB7-AF79-406B-8DEB-6B58FC5A0A7D}" dt="2021-05-21T10:55:46.031" v="3332" actId="164"/>
          <ac:spMkLst>
            <pc:docMk/>
            <pc:sldMk cId="828663838" sldId="256"/>
            <ac:spMk id="176" creationId="{8059F992-BA05-4853-A0BC-0B7050E710EB}"/>
          </ac:spMkLst>
        </pc:spChg>
        <pc:spChg chg="add mod">
          <ac:chgData name="Samantha Ong" userId="f2a98c7a59b9c46d" providerId="LiveId" clId="{14039DB7-AF79-406B-8DEB-6B58FC5A0A7D}" dt="2021-05-21T10:55:46.031" v="3332" actId="164"/>
          <ac:spMkLst>
            <pc:docMk/>
            <pc:sldMk cId="828663838" sldId="256"/>
            <ac:spMk id="177" creationId="{5F4FD99E-595B-4212-87D7-25C2712E839E}"/>
          </ac:spMkLst>
        </pc:spChg>
        <pc:spChg chg="add mod">
          <ac:chgData name="Samantha Ong" userId="f2a98c7a59b9c46d" providerId="LiveId" clId="{14039DB7-AF79-406B-8DEB-6B58FC5A0A7D}" dt="2021-05-21T10:55:46.031" v="3332" actId="164"/>
          <ac:spMkLst>
            <pc:docMk/>
            <pc:sldMk cId="828663838" sldId="256"/>
            <ac:spMk id="178" creationId="{27A11B90-A2D6-474E-BB44-4D09C5A7FB4B}"/>
          </ac:spMkLst>
        </pc:spChg>
        <pc:spChg chg="add mod">
          <ac:chgData name="Samantha Ong" userId="f2a98c7a59b9c46d" providerId="LiveId" clId="{14039DB7-AF79-406B-8DEB-6B58FC5A0A7D}" dt="2021-05-21T10:55:46.031" v="3332" actId="164"/>
          <ac:spMkLst>
            <pc:docMk/>
            <pc:sldMk cId="828663838" sldId="256"/>
            <ac:spMk id="179" creationId="{3BC1D099-D93A-4505-9D6D-F958F844203F}"/>
          </ac:spMkLst>
        </pc:spChg>
        <pc:spChg chg="add mod">
          <ac:chgData name="Samantha Ong" userId="f2a98c7a59b9c46d" providerId="LiveId" clId="{14039DB7-AF79-406B-8DEB-6B58FC5A0A7D}" dt="2021-05-21T10:55:46.031" v="3332" actId="164"/>
          <ac:spMkLst>
            <pc:docMk/>
            <pc:sldMk cId="828663838" sldId="256"/>
            <ac:spMk id="180" creationId="{C92F81A9-88AC-43E0-819E-0840CF344B54}"/>
          </ac:spMkLst>
        </pc:spChg>
        <pc:spChg chg="add mod">
          <ac:chgData name="Samantha Ong" userId="f2a98c7a59b9c46d" providerId="LiveId" clId="{14039DB7-AF79-406B-8DEB-6B58FC5A0A7D}" dt="2021-05-21T11:11:51.058" v="4066" actId="1076"/>
          <ac:spMkLst>
            <pc:docMk/>
            <pc:sldMk cId="828663838" sldId="256"/>
            <ac:spMk id="186" creationId="{45255852-7BD0-413F-B046-CF51A837330A}"/>
          </ac:spMkLst>
        </pc:spChg>
        <pc:spChg chg="add mod">
          <ac:chgData name="Samantha Ong" userId="f2a98c7a59b9c46d" providerId="LiveId" clId="{14039DB7-AF79-406B-8DEB-6B58FC5A0A7D}" dt="2021-05-21T11:11:40.143" v="4064" actId="1076"/>
          <ac:spMkLst>
            <pc:docMk/>
            <pc:sldMk cId="828663838" sldId="256"/>
            <ac:spMk id="187" creationId="{54D1D4D6-11AB-43E0-A932-FCACE9900C7F}"/>
          </ac:spMkLst>
        </pc:spChg>
        <pc:spChg chg="add mod">
          <ac:chgData name="Samantha Ong" userId="f2a98c7a59b9c46d" providerId="LiveId" clId="{14039DB7-AF79-406B-8DEB-6B58FC5A0A7D}" dt="2021-05-21T11:11:42.978" v="4065" actId="14100"/>
          <ac:spMkLst>
            <pc:docMk/>
            <pc:sldMk cId="828663838" sldId="256"/>
            <ac:spMk id="188" creationId="{C2BACA7E-F6C9-4675-85C4-D0F5C0402CEA}"/>
          </ac:spMkLst>
        </pc:spChg>
        <pc:spChg chg="add mod">
          <ac:chgData name="Samantha Ong" userId="f2a98c7a59b9c46d" providerId="LiveId" clId="{14039DB7-AF79-406B-8DEB-6B58FC5A0A7D}" dt="2021-05-21T11:24:50.294" v="4545" actId="1076"/>
          <ac:spMkLst>
            <pc:docMk/>
            <pc:sldMk cId="828663838" sldId="256"/>
            <ac:spMk id="189" creationId="{FCE530A8-6A1B-4387-BDA8-6ABF0E301BAC}"/>
          </ac:spMkLst>
        </pc:spChg>
        <pc:spChg chg="add del mod">
          <ac:chgData name="Samantha Ong" userId="f2a98c7a59b9c46d" providerId="LiveId" clId="{14039DB7-AF79-406B-8DEB-6B58FC5A0A7D}" dt="2021-05-21T11:02:49.502" v="3705" actId="21"/>
          <ac:spMkLst>
            <pc:docMk/>
            <pc:sldMk cId="828663838" sldId="256"/>
            <ac:spMk id="190" creationId="{46B3BF2E-8D38-4C25-A98D-076DE3CE2E47}"/>
          </ac:spMkLst>
        </pc:spChg>
        <pc:spChg chg="add del mod">
          <ac:chgData name="Samantha Ong" userId="f2a98c7a59b9c46d" providerId="LiveId" clId="{14039DB7-AF79-406B-8DEB-6B58FC5A0A7D}" dt="2021-05-21T11:02:49.502" v="3705" actId="21"/>
          <ac:spMkLst>
            <pc:docMk/>
            <pc:sldMk cId="828663838" sldId="256"/>
            <ac:spMk id="191" creationId="{4CF0A083-59E5-4EAF-98E2-D19151CAA791}"/>
          </ac:spMkLst>
        </pc:spChg>
        <pc:spChg chg="add mod">
          <ac:chgData name="Samantha Ong" userId="f2a98c7a59b9c46d" providerId="LiveId" clId="{14039DB7-AF79-406B-8DEB-6B58FC5A0A7D}" dt="2021-05-21T11:05:57.575" v="3789" actId="164"/>
          <ac:spMkLst>
            <pc:docMk/>
            <pc:sldMk cId="828663838" sldId="256"/>
            <ac:spMk id="192" creationId="{A5894C32-4A4A-4066-B8A7-CCC0DD3A4384}"/>
          </ac:spMkLst>
        </pc:spChg>
        <pc:spChg chg="add mod">
          <ac:chgData name="Samantha Ong" userId="f2a98c7a59b9c46d" providerId="LiveId" clId="{14039DB7-AF79-406B-8DEB-6B58FC5A0A7D}" dt="2021-05-21T11:05:57.575" v="3789" actId="164"/>
          <ac:spMkLst>
            <pc:docMk/>
            <pc:sldMk cId="828663838" sldId="256"/>
            <ac:spMk id="193" creationId="{F5EAA033-100A-4AA9-97F5-9E05466A0E66}"/>
          </ac:spMkLst>
        </pc:spChg>
        <pc:spChg chg="add del mod">
          <ac:chgData name="Samantha Ong" userId="f2a98c7a59b9c46d" providerId="LiveId" clId="{14039DB7-AF79-406B-8DEB-6B58FC5A0A7D}" dt="2021-05-21T11:03:16.885" v="3711"/>
          <ac:spMkLst>
            <pc:docMk/>
            <pc:sldMk cId="828663838" sldId="256"/>
            <ac:spMk id="194" creationId="{3424BF99-0B8C-4C5E-8BA6-1063E5648DD7}"/>
          </ac:spMkLst>
        </pc:spChg>
        <pc:spChg chg="add del mod">
          <ac:chgData name="Samantha Ong" userId="f2a98c7a59b9c46d" providerId="LiveId" clId="{14039DB7-AF79-406B-8DEB-6B58FC5A0A7D}" dt="2021-05-21T11:03:16.885" v="3711"/>
          <ac:spMkLst>
            <pc:docMk/>
            <pc:sldMk cId="828663838" sldId="256"/>
            <ac:spMk id="195" creationId="{C58DCFC7-21B2-4986-BDFB-2B0115FCFAC6}"/>
          </ac:spMkLst>
        </pc:spChg>
        <pc:spChg chg="add mod">
          <ac:chgData name="Samantha Ong" userId="f2a98c7a59b9c46d" providerId="LiveId" clId="{14039DB7-AF79-406B-8DEB-6B58FC5A0A7D}" dt="2021-05-21T11:05:57.575" v="3789" actId="164"/>
          <ac:spMkLst>
            <pc:docMk/>
            <pc:sldMk cId="828663838" sldId="256"/>
            <ac:spMk id="196" creationId="{701B5F0D-13B1-4726-B248-9B6C847D5523}"/>
          </ac:spMkLst>
        </pc:spChg>
        <pc:spChg chg="add mod">
          <ac:chgData name="Samantha Ong" userId="f2a98c7a59b9c46d" providerId="LiveId" clId="{14039DB7-AF79-406B-8DEB-6B58FC5A0A7D}" dt="2021-05-21T11:05:57.575" v="3789" actId="164"/>
          <ac:spMkLst>
            <pc:docMk/>
            <pc:sldMk cId="828663838" sldId="256"/>
            <ac:spMk id="197" creationId="{0A2F6BA7-1833-401E-A3B5-DDB124FC122E}"/>
          </ac:spMkLst>
        </pc:spChg>
        <pc:spChg chg="add mod">
          <ac:chgData name="Samantha Ong" userId="f2a98c7a59b9c46d" providerId="LiveId" clId="{14039DB7-AF79-406B-8DEB-6B58FC5A0A7D}" dt="2021-05-21T11:25:59.400" v="4560" actId="1035"/>
          <ac:spMkLst>
            <pc:docMk/>
            <pc:sldMk cId="828663838" sldId="256"/>
            <ac:spMk id="199" creationId="{B1FEA566-F42A-4A8C-8CAD-4890D103C0E3}"/>
          </ac:spMkLst>
        </pc:spChg>
        <pc:spChg chg="add del mod">
          <ac:chgData name="Samantha Ong" userId="f2a98c7a59b9c46d" providerId="LiveId" clId="{14039DB7-AF79-406B-8DEB-6B58FC5A0A7D}" dt="2021-05-21T11:09:12.286" v="3998"/>
          <ac:spMkLst>
            <pc:docMk/>
            <pc:sldMk cId="828663838" sldId="256"/>
            <ac:spMk id="200" creationId="{A3DE694F-25BA-4589-9827-A8D800ED7E27}"/>
          </ac:spMkLst>
        </pc:spChg>
        <pc:spChg chg="add del mod">
          <ac:chgData name="Samantha Ong" userId="f2a98c7a59b9c46d" providerId="LiveId" clId="{14039DB7-AF79-406B-8DEB-6B58FC5A0A7D}" dt="2021-05-21T11:09:57.644" v="4047" actId="478"/>
          <ac:spMkLst>
            <pc:docMk/>
            <pc:sldMk cId="828663838" sldId="256"/>
            <ac:spMk id="201" creationId="{75C9E022-539C-4246-B33D-448CEE419CA6}"/>
          </ac:spMkLst>
        </pc:spChg>
        <pc:spChg chg="add del mod">
          <ac:chgData name="Samantha Ong" userId="f2a98c7a59b9c46d" providerId="LiveId" clId="{14039DB7-AF79-406B-8DEB-6B58FC5A0A7D}" dt="2021-05-21T11:19:40.225" v="4284"/>
          <ac:spMkLst>
            <pc:docMk/>
            <pc:sldMk cId="828663838" sldId="256"/>
            <ac:spMk id="202" creationId="{E65FA488-41D9-408B-8F3B-D63B49F8AEE6}"/>
          </ac:spMkLst>
        </pc:spChg>
        <pc:spChg chg="add mod">
          <ac:chgData name="Samantha Ong" userId="f2a98c7a59b9c46d" providerId="LiveId" clId="{14039DB7-AF79-406B-8DEB-6B58FC5A0A7D}" dt="2021-05-21T11:22:53.433" v="4515" actId="1076"/>
          <ac:spMkLst>
            <pc:docMk/>
            <pc:sldMk cId="828663838" sldId="256"/>
            <ac:spMk id="203" creationId="{5D26AE8B-7CE8-446B-86BC-BD06F3D227A1}"/>
          </ac:spMkLst>
        </pc:spChg>
        <pc:grpChg chg="add mod">
          <ac:chgData name="Samantha Ong" userId="f2a98c7a59b9c46d" providerId="LiveId" clId="{14039DB7-AF79-406B-8DEB-6B58FC5A0A7D}" dt="2021-05-17T09:44:41.773" v="949" actId="164"/>
          <ac:grpSpMkLst>
            <pc:docMk/>
            <pc:sldMk cId="828663838" sldId="256"/>
            <ac:grpSpMk id="11" creationId="{64B6CCE0-892D-4520-AD9A-F174C2364869}"/>
          </ac:grpSpMkLst>
        </pc:grpChg>
        <pc:grpChg chg="add mod ord">
          <ac:chgData name="Samantha Ong" userId="f2a98c7a59b9c46d" providerId="LiveId" clId="{14039DB7-AF79-406B-8DEB-6B58FC5A0A7D}" dt="2021-05-17T09:41:31.130" v="906" actId="164"/>
          <ac:grpSpMkLst>
            <pc:docMk/>
            <pc:sldMk cId="828663838" sldId="256"/>
            <ac:grpSpMk id="19" creationId="{5A6394C9-999E-48C4-9D5F-0E18D5EE386F}"/>
          </ac:grpSpMkLst>
        </pc:grpChg>
        <pc:grpChg chg="add mod ord">
          <ac:chgData name="Samantha Ong" userId="f2a98c7a59b9c46d" providerId="LiveId" clId="{14039DB7-AF79-406B-8DEB-6B58FC5A0A7D}" dt="2021-05-17T09:49:55.081" v="1085" actId="164"/>
          <ac:grpSpMkLst>
            <pc:docMk/>
            <pc:sldMk cId="828663838" sldId="256"/>
            <ac:grpSpMk id="20" creationId="{6EF7BFC2-1155-4087-B41A-EF5090C9A7B1}"/>
          </ac:grpSpMkLst>
        </pc:grpChg>
        <pc:grpChg chg="add del mod">
          <ac:chgData name="Samantha Ong" userId="f2a98c7a59b9c46d" providerId="LiveId" clId="{14039DB7-AF79-406B-8DEB-6B58FC5A0A7D}" dt="2021-05-16T14:49:48.933" v="525"/>
          <ac:grpSpMkLst>
            <pc:docMk/>
            <pc:sldMk cId="828663838" sldId="256"/>
            <ac:grpSpMk id="28" creationId="{AA609DCA-9390-4D67-BDF4-B9D173FA9CF2}"/>
          </ac:grpSpMkLst>
        </pc:grpChg>
        <pc:grpChg chg="add mod">
          <ac:chgData name="Samantha Ong" userId="f2a98c7a59b9c46d" providerId="LiveId" clId="{14039DB7-AF79-406B-8DEB-6B58FC5A0A7D}" dt="2021-05-17T09:50:00.799" v="1086" actId="164"/>
          <ac:grpSpMkLst>
            <pc:docMk/>
            <pc:sldMk cId="828663838" sldId="256"/>
            <ac:grpSpMk id="36" creationId="{D0475994-DFAF-41D4-B4D5-A55718249365}"/>
          </ac:grpSpMkLst>
        </pc:grpChg>
        <pc:grpChg chg="add mod">
          <ac:chgData name="Samantha Ong" userId="f2a98c7a59b9c46d" providerId="LiveId" clId="{14039DB7-AF79-406B-8DEB-6B58FC5A0A7D}" dt="2021-05-17T09:50:52.917" v="1090" actId="164"/>
          <ac:grpSpMkLst>
            <pc:docMk/>
            <pc:sldMk cId="828663838" sldId="256"/>
            <ac:grpSpMk id="39" creationId="{3A62C0CF-A46E-4743-94D0-930456BAC00B}"/>
          </ac:grpSpMkLst>
        </pc:grpChg>
        <pc:grpChg chg="add mod">
          <ac:chgData name="Samantha Ong" userId="f2a98c7a59b9c46d" providerId="LiveId" clId="{14039DB7-AF79-406B-8DEB-6B58FC5A0A7D}" dt="2021-05-17T09:50:52.917" v="1090" actId="164"/>
          <ac:grpSpMkLst>
            <pc:docMk/>
            <pc:sldMk cId="828663838" sldId="256"/>
            <ac:grpSpMk id="40" creationId="{22143EB0-246C-4F50-992E-C35EAFA91540}"/>
          </ac:grpSpMkLst>
        </pc:grpChg>
        <pc:grpChg chg="add mod">
          <ac:chgData name="Samantha Ong" userId="f2a98c7a59b9c46d" providerId="LiveId" clId="{14039DB7-AF79-406B-8DEB-6B58FC5A0A7D}" dt="2021-05-17T09:51:18.679" v="1093" actId="164"/>
          <ac:grpSpMkLst>
            <pc:docMk/>
            <pc:sldMk cId="828663838" sldId="256"/>
            <ac:grpSpMk id="41" creationId="{46287E55-A0A4-48B1-913C-422F9BFBDF45}"/>
          </ac:grpSpMkLst>
        </pc:grpChg>
        <pc:grpChg chg="add mod">
          <ac:chgData name="Samantha Ong" userId="f2a98c7a59b9c46d" providerId="LiveId" clId="{14039DB7-AF79-406B-8DEB-6B58FC5A0A7D}" dt="2021-05-17T10:38:38.830" v="1978" actId="164"/>
          <ac:grpSpMkLst>
            <pc:docMk/>
            <pc:sldMk cId="828663838" sldId="256"/>
            <ac:grpSpMk id="42" creationId="{930CCC76-F20B-483A-B086-547D4DA2A86C}"/>
          </ac:grpSpMkLst>
        </pc:grpChg>
        <pc:grpChg chg="add mod ord">
          <ac:chgData name="Samantha Ong" userId="f2a98c7a59b9c46d" providerId="LiveId" clId="{14039DB7-AF79-406B-8DEB-6B58FC5A0A7D}" dt="2021-05-17T10:38:38.830" v="1978" actId="164"/>
          <ac:grpSpMkLst>
            <pc:docMk/>
            <pc:sldMk cId="828663838" sldId="256"/>
            <ac:grpSpMk id="44" creationId="{EF469ECF-31F1-46AC-B068-A742849C71AF}"/>
          </ac:grpSpMkLst>
        </pc:grpChg>
        <pc:grpChg chg="add del mod">
          <ac:chgData name="Samantha Ong" userId="f2a98c7a59b9c46d" providerId="LiveId" clId="{14039DB7-AF79-406B-8DEB-6B58FC5A0A7D}" dt="2021-05-17T10:20:19.336" v="1602" actId="165"/>
          <ac:grpSpMkLst>
            <pc:docMk/>
            <pc:sldMk cId="828663838" sldId="256"/>
            <ac:grpSpMk id="54" creationId="{2EE7E3FD-239C-4906-9DAA-0D5A90F1180C}"/>
          </ac:grpSpMkLst>
        </pc:grpChg>
        <pc:grpChg chg="mod topLvl">
          <ac:chgData name="Samantha Ong" userId="f2a98c7a59b9c46d" providerId="LiveId" clId="{14039DB7-AF79-406B-8DEB-6B58FC5A0A7D}" dt="2021-05-17T10:28:20.667" v="1824" actId="164"/>
          <ac:grpSpMkLst>
            <pc:docMk/>
            <pc:sldMk cId="828663838" sldId="256"/>
            <ac:grpSpMk id="57" creationId="{906C32EB-0E51-4538-B0EA-E48F527FAA76}"/>
          </ac:grpSpMkLst>
        </pc:grpChg>
        <pc:grpChg chg="add del mod topLvl">
          <ac:chgData name="Samantha Ong" userId="f2a98c7a59b9c46d" providerId="LiveId" clId="{14039DB7-AF79-406B-8DEB-6B58FC5A0A7D}" dt="2021-05-17T10:25:36.543" v="1678" actId="165"/>
          <ac:grpSpMkLst>
            <pc:docMk/>
            <pc:sldMk cId="828663838" sldId="256"/>
            <ac:grpSpMk id="79" creationId="{82529505-63A0-4F83-AE91-11F701804095}"/>
          </ac:grpSpMkLst>
        </pc:grpChg>
        <pc:grpChg chg="add del mod">
          <ac:chgData name="Samantha Ong" userId="f2a98c7a59b9c46d" providerId="LiveId" clId="{14039DB7-AF79-406B-8DEB-6B58FC5A0A7D}" dt="2021-05-17T10:25:08.112" v="1674" actId="165"/>
          <ac:grpSpMkLst>
            <pc:docMk/>
            <pc:sldMk cId="828663838" sldId="256"/>
            <ac:grpSpMk id="80" creationId="{9E031BE1-127D-4A7A-A4B8-A9B2BE6C0FE8}"/>
          </ac:grpSpMkLst>
        </pc:grpChg>
        <pc:grpChg chg="add del mod ord">
          <ac:chgData name="Samantha Ong" userId="f2a98c7a59b9c46d" providerId="LiveId" clId="{14039DB7-AF79-406B-8DEB-6B58FC5A0A7D}" dt="2021-05-17T11:29:29.878" v="2631" actId="21"/>
          <ac:grpSpMkLst>
            <pc:docMk/>
            <pc:sldMk cId="828663838" sldId="256"/>
            <ac:grpSpMk id="81" creationId="{54D4DEB2-96D5-4957-A6FF-2D3CF05DCB12}"/>
          </ac:grpSpMkLst>
        </pc:grpChg>
        <pc:grpChg chg="add del mod">
          <ac:chgData name="Samantha Ong" userId="f2a98c7a59b9c46d" providerId="LiveId" clId="{14039DB7-AF79-406B-8DEB-6B58FC5A0A7D}" dt="2021-05-17T11:29:29.878" v="2631" actId="21"/>
          <ac:grpSpMkLst>
            <pc:docMk/>
            <pc:sldMk cId="828663838" sldId="256"/>
            <ac:grpSpMk id="82" creationId="{06BD4927-A608-48A3-94BC-E757037CCE3F}"/>
          </ac:grpSpMkLst>
        </pc:grpChg>
        <pc:grpChg chg="add mod">
          <ac:chgData name="Samantha Ong" userId="f2a98c7a59b9c46d" providerId="LiveId" clId="{14039DB7-AF79-406B-8DEB-6B58FC5A0A7D}" dt="2021-05-21T11:26:18.462" v="4563" actId="1036"/>
          <ac:grpSpMkLst>
            <pc:docMk/>
            <pc:sldMk cId="828663838" sldId="256"/>
            <ac:grpSpMk id="83" creationId="{F7FDFCFB-7400-4CE4-9928-4E8F30F683C1}"/>
          </ac:grpSpMkLst>
        </pc:grpChg>
        <pc:grpChg chg="add del mod">
          <ac:chgData name="Samantha Ong" userId="f2a98c7a59b9c46d" providerId="LiveId" clId="{14039DB7-AF79-406B-8DEB-6B58FC5A0A7D}" dt="2021-05-17T10:30:55.769" v="1861"/>
          <ac:grpSpMkLst>
            <pc:docMk/>
            <pc:sldMk cId="828663838" sldId="256"/>
            <ac:grpSpMk id="84" creationId="{F52D2DE9-0417-483B-B75F-28511381EC8F}"/>
          </ac:grpSpMkLst>
        </pc:grpChg>
        <pc:grpChg chg="add del mod">
          <ac:chgData name="Samantha Ong" userId="f2a98c7a59b9c46d" providerId="LiveId" clId="{14039DB7-AF79-406B-8DEB-6B58FC5A0A7D}" dt="2021-05-17T10:38:39.956" v="1979" actId="21"/>
          <ac:grpSpMkLst>
            <pc:docMk/>
            <pc:sldMk cId="828663838" sldId="256"/>
            <ac:grpSpMk id="87" creationId="{003DB737-1C99-4272-AFA3-050F3D4A8E50}"/>
          </ac:grpSpMkLst>
        </pc:grpChg>
        <pc:grpChg chg="add del mod">
          <ac:chgData name="Samantha Ong" userId="f2a98c7a59b9c46d" providerId="LiveId" clId="{14039DB7-AF79-406B-8DEB-6B58FC5A0A7D}" dt="2021-05-17T10:48:17.825" v="2159" actId="165"/>
          <ac:grpSpMkLst>
            <pc:docMk/>
            <pc:sldMk cId="828663838" sldId="256"/>
            <ac:grpSpMk id="88" creationId="{7449F94E-2B17-4ECC-AB1C-F98F53EDF256}"/>
          </ac:grpSpMkLst>
        </pc:grpChg>
        <pc:grpChg chg="add del mod topLvl">
          <ac:chgData name="Samantha Ong" userId="f2a98c7a59b9c46d" providerId="LiveId" clId="{14039DB7-AF79-406B-8DEB-6B58FC5A0A7D}" dt="2021-05-21T11:25:59.400" v="4560" actId="1035"/>
          <ac:grpSpMkLst>
            <pc:docMk/>
            <pc:sldMk cId="828663838" sldId="256"/>
            <ac:grpSpMk id="89" creationId="{D10D7BDE-3251-4589-9B42-61F46F65894F}"/>
          </ac:grpSpMkLst>
        </pc:grpChg>
        <pc:grpChg chg="mod topLvl">
          <ac:chgData name="Samantha Ong" userId="f2a98c7a59b9c46d" providerId="LiveId" clId="{14039DB7-AF79-406B-8DEB-6B58FC5A0A7D}" dt="2021-05-21T10:55:46.031" v="3332" actId="164"/>
          <ac:grpSpMkLst>
            <pc:docMk/>
            <pc:sldMk cId="828663838" sldId="256"/>
            <ac:grpSpMk id="91" creationId="{0D583E62-D24C-4C12-9D42-80BBA2985E0F}"/>
          </ac:grpSpMkLst>
        </pc:grpChg>
        <pc:grpChg chg="mod">
          <ac:chgData name="Samantha Ong" userId="f2a98c7a59b9c46d" providerId="LiveId" clId="{14039DB7-AF79-406B-8DEB-6B58FC5A0A7D}" dt="2021-05-21T10:55:46.031" v="3332" actId="164"/>
          <ac:grpSpMkLst>
            <pc:docMk/>
            <pc:sldMk cId="828663838" sldId="256"/>
            <ac:grpSpMk id="93" creationId="{7D5E7976-E41E-4410-8E0D-2DDB6B3EE518}"/>
          </ac:grpSpMkLst>
        </pc:grpChg>
        <pc:grpChg chg="mod">
          <ac:chgData name="Samantha Ong" userId="f2a98c7a59b9c46d" providerId="LiveId" clId="{14039DB7-AF79-406B-8DEB-6B58FC5A0A7D}" dt="2021-05-21T10:55:46.031" v="3332" actId="164"/>
          <ac:grpSpMkLst>
            <pc:docMk/>
            <pc:sldMk cId="828663838" sldId="256"/>
            <ac:grpSpMk id="94" creationId="{F4088CFA-2792-4A17-A645-B8BA1EA303C5}"/>
          </ac:grpSpMkLst>
        </pc:grpChg>
        <pc:grpChg chg="mod">
          <ac:chgData name="Samantha Ong" userId="f2a98c7a59b9c46d" providerId="LiveId" clId="{14039DB7-AF79-406B-8DEB-6B58FC5A0A7D}" dt="2021-05-21T10:55:46.031" v="3332" actId="164"/>
          <ac:grpSpMkLst>
            <pc:docMk/>
            <pc:sldMk cId="828663838" sldId="256"/>
            <ac:grpSpMk id="95" creationId="{DE2B21F1-B654-47EE-B579-2B667CC505DC}"/>
          </ac:grpSpMkLst>
        </pc:grpChg>
        <pc:grpChg chg="mod">
          <ac:chgData name="Samantha Ong" userId="f2a98c7a59b9c46d" providerId="LiveId" clId="{14039DB7-AF79-406B-8DEB-6B58FC5A0A7D}" dt="2021-05-21T10:55:46.031" v="3332" actId="164"/>
          <ac:grpSpMkLst>
            <pc:docMk/>
            <pc:sldMk cId="828663838" sldId="256"/>
            <ac:grpSpMk id="97" creationId="{3C6A6742-C8B9-475F-AFE7-89681041C326}"/>
          </ac:grpSpMkLst>
        </pc:grpChg>
        <pc:grpChg chg="mod">
          <ac:chgData name="Samantha Ong" userId="f2a98c7a59b9c46d" providerId="LiveId" clId="{14039DB7-AF79-406B-8DEB-6B58FC5A0A7D}" dt="2021-05-21T10:55:46.031" v="3332" actId="164"/>
          <ac:grpSpMkLst>
            <pc:docMk/>
            <pc:sldMk cId="828663838" sldId="256"/>
            <ac:grpSpMk id="98" creationId="{65C5B43D-007B-4B66-BDBF-655DDB9C7E6F}"/>
          </ac:grpSpMkLst>
        </pc:grpChg>
        <pc:grpChg chg="mod">
          <ac:chgData name="Samantha Ong" userId="f2a98c7a59b9c46d" providerId="LiveId" clId="{14039DB7-AF79-406B-8DEB-6B58FC5A0A7D}" dt="2021-05-21T10:55:46.031" v="3332" actId="164"/>
          <ac:grpSpMkLst>
            <pc:docMk/>
            <pc:sldMk cId="828663838" sldId="256"/>
            <ac:grpSpMk id="105" creationId="{0DEA239F-DFCB-4A77-9BF3-C596B3AD614F}"/>
          </ac:grpSpMkLst>
        </pc:grpChg>
        <pc:grpChg chg="mod">
          <ac:chgData name="Samantha Ong" userId="f2a98c7a59b9c46d" providerId="LiveId" clId="{14039DB7-AF79-406B-8DEB-6B58FC5A0A7D}" dt="2021-05-21T10:55:46.031" v="3332" actId="164"/>
          <ac:grpSpMkLst>
            <pc:docMk/>
            <pc:sldMk cId="828663838" sldId="256"/>
            <ac:grpSpMk id="107" creationId="{22877CD2-8E86-4BD3-9CB3-29907F91F929}"/>
          </ac:grpSpMkLst>
        </pc:grpChg>
        <pc:grpChg chg="add del mod">
          <ac:chgData name="Samantha Ong" userId="f2a98c7a59b9c46d" providerId="LiveId" clId="{14039DB7-AF79-406B-8DEB-6B58FC5A0A7D}" dt="2021-05-17T11:08:11.092" v="2351" actId="21"/>
          <ac:grpSpMkLst>
            <pc:docMk/>
            <pc:sldMk cId="828663838" sldId="256"/>
            <ac:grpSpMk id="124" creationId="{028C50EC-0A57-4CA4-9028-34A19CCDB0E9}"/>
          </ac:grpSpMkLst>
        </pc:grpChg>
        <pc:grpChg chg="add del mod">
          <ac:chgData name="Samantha Ong" userId="f2a98c7a59b9c46d" providerId="LiveId" clId="{14039DB7-AF79-406B-8DEB-6B58FC5A0A7D}" dt="2021-05-21T10:52:00.808" v="3301" actId="21"/>
          <ac:grpSpMkLst>
            <pc:docMk/>
            <pc:sldMk cId="828663838" sldId="256"/>
            <ac:grpSpMk id="128" creationId="{DD0D758F-CA77-45B1-B3B1-21829DE055EB}"/>
          </ac:grpSpMkLst>
        </pc:grpChg>
        <pc:grpChg chg="add del mod topLvl">
          <ac:chgData name="Samantha Ong" userId="f2a98c7a59b9c46d" providerId="LiveId" clId="{14039DB7-AF79-406B-8DEB-6B58FC5A0A7D}" dt="2021-05-21T10:37:07.453" v="3115" actId="165"/>
          <ac:grpSpMkLst>
            <pc:docMk/>
            <pc:sldMk cId="828663838" sldId="256"/>
            <ac:grpSpMk id="129" creationId="{BC354E90-2469-486B-9D07-9A9761D2055C}"/>
          </ac:grpSpMkLst>
        </pc:grpChg>
        <pc:grpChg chg="add mod topLvl">
          <ac:chgData name="Samantha Ong" userId="f2a98c7a59b9c46d" providerId="LiveId" clId="{14039DB7-AF79-406B-8DEB-6B58FC5A0A7D}" dt="2021-05-21T10:39:02.541" v="3139" actId="164"/>
          <ac:grpSpMkLst>
            <pc:docMk/>
            <pc:sldMk cId="828663838" sldId="256"/>
            <ac:grpSpMk id="132" creationId="{C152782A-6478-4177-848B-BDA8A83C108E}"/>
          </ac:grpSpMkLst>
        </pc:grpChg>
        <pc:grpChg chg="mod">
          <ac:chgData name="Samantha Ong" userId="f2a98c7a59b9c46d" providerId="LiveId" clId="{14039DB7-AF79-406B-8DEB-6B58FC5A0A7D}" dt="2021-05-21T10:39:02.541" v="3139" actId="164"/>
          <ac:grpSpMkLst>
            <pc:docMk/>
            <pc:sldMk cId="828663838" sldId="256"/>
            <ac:grpSpMk id="133" creationId="{3C02D26C-F23F-462D-9B99-F3AF9AE9DC85}"/>
          </ac:grpSpMkLst>
        </pc:grpChg>
        <pc:grpChg chg="add del mod">
          <ac:chgData name="Samantha Ong" userId="f2a98c7a59b9c46d" providerId="LiveId" clId="{14039DB7-AF79-406B-8DEB-6B58FC5A0A7D}" dt="2021-05-21T11:05:46.893" v="3788" actId="165"/>
          <ac:grpSpMkLst>
            <pc:docMk/>
            <pc:sldMk cId="828663838" sldId="256"/>
            <ac:grpSpMk id="156" creationId="{A3B803AA-404F-46E7-AD86-CC40573147BD}"/>
          </ac:grpSpMkLst>
        </pc:grpChg>
        <pc:grpChg chg="add mod">
          <ac:chgData name="Samantha Ong" userId="f2a98c7a59b9c46d" providerId="LiveId" clId="{14039DB7-AF79-406B-8DEB-6B58FC5A0A7D}" dt="2021-05-17T11:30:36.258" v="2644" actId="571"/>
          <ac:grpSpMkLst>
            <pc:docMk/>
            <pc:sldMk cId="828663838" sldId="256"/>
            <ac:grpSpMk id="157" creationId="{2B44033D-AE41-42E7-B006-11426A183663}"/>
          </ac:grpSpMkLst>
        </pc:grpChg>
        <pc:grpChg chg="add del mod">
          <ac:chgData name="Samantha Ong" userId="f2a98c7a59b9c46d" providerId="LiveId" clId="{14039DB7-AF79-406B-8DEB-6B58FC5A0A7D}" dt="2021-05-21T10:36:57.319" v="3114" actId="165"/>
          <ac:grpSpMkLst>
            <pc:docMk/>
            <pc:sldMk cId="828663838" sldId="256"/>
            <ac:grpSpMk id="160" creationId="{C522BD0F-671E-45F1-99DB-104E728821B4}"/>
          </ac:grpSpMkLst>
        </pc:grpChg>
        <pc:grpChg chg="add del mod">
          <ac:chgData name="Samantha Ong" userId="f2a98c7a59b9c46d" providerId="LiveId" clId="{14039DB7-AF79-406B-8DEB-6B58FC5A0A7D}" dt="2021-05-17T11:35:48.001" v="2767"/>
          <ac:grpSpMkLst>
            <pc:docMk/>
            <pc:sldMk cId="828663838" sldId="256"/>
            <ac:grpSpMk id="161" creationId="{CDCF2BDA-034B-4F2B-AA73-715017E856F0}"/>
          </ac:grpSpMkLst>
        </pc:grpChg>
        <pc:grpChg chg="add mod">
          <ac:chgData name="Samantha Ong" userId="f2a98c7a59b9c46d" providerId="LiveId" clId="{14039DB7-AF79-406B-8DEB-6B58FC5A0A7D}" dt="2021-05-21T10:34:32.535" v="3084" actId="12788"/>
          <ac:grpSpMkLst>
            <pc:docMk/>
            <pc:sldMk cId="828663838" sldId="256"/>
            <ac:grpSpMk id="166" creationId="{54E32D0D-F8D5-4E25-9B45-B79FEDD3527F}"/>
          </ac:grpSpMkLst>
        </pc:grpChg>
        <pc:grpChg chg="add mod">
          <ac:chgData name="Samantha Ong" userId="f2a98c7a59b9c46d" providerId="LiveId" clId="{14039DB7-AF79-406B-8DEB-6B58FC5A0A7D}" dt="2021-05-21T11:25:31.684" v="4556" actId="1035"/>
          <ac:grpSpMkLst>
            <pc:docMk/>
            <pc:sldMk cId="828663838" sldId="256"/>
            <ac:grpSpMk id="171" creationId="{8BCB0CBE-C98A-48D0-A824-7E08F7A16C42}"/>
          </ac:grpSpMkLst>
        </pc:grpChg>
        <pc:grpChg chg="add mod">
          <ac:chgData name="Samantha Ong" userId="f2a98c7a59b9c46d" providerId="LiveId" clId="{14039DB7-AF79-406B-8DEB-6B58FC5A0A7D}" dt="2021-05-21T10:39:02.541" v="3139" actId="164"/>
          <ac:grpSpMkLst>
            <pc:docMk/>
            <pc:sldMk cId="828663838" sldId="256"/>
            <ac:grpSpMk id="172" creationId="{D7140FDF-D1A7-4F79-9541-37263FCD7D95}"/>
          </ac:grpSpMkLst>
        </pc:grpChg>
        <pc:grpChg chg="add mod">
          <ac:chgData name="Samantha Ong" userId="f2a98c7a59b9c46d" providerId="LiveId" clId="{14039DB7-AF79-406B-8DEB-6B58FC5A0A7D}" dt="2021-05-21T10:56:05.540" v="3334" actId="164"/>
          <ac:grpSpMkLst>
            <pc:docMk/>
            <pc:sldMk cId="828663838" sldId="256"/>
            <ac:grpSpMk id="175" creationId="{2E5C0C8A-5FA4-4D30-BACF-3E2D8F5AC542}"/>
          </ac:grpSpMkLst>
        </pc:grpChg>
        <pc:grpChg chg="add mod">
          <ac:chgData name="Samantha Ong" userId="f2a98c7a59b9c46d" providerId="LiveId" clId="{14039DB7-AF79-406B-8DEB-6B58FC5A0A7D}" dt="2021-05-21T10:55:46.031" v="3332" actId="164"/>
          <ac:grpSpMkLst>
            <pc:docMk/>
            <pc:sldMk cId="828663838" sldId="256"/>
            <ac:grpSpMk id="181" creationId="{69F9127E-D10F-4156-8E90-B7F45259B032}"/>
          </ac:grpSpMkLst>
        </pc:grpChg>
        <pc:grpChg chg="add mod">
          <ac:chgData name="Samantha Ong" userId="f2a98c7a59b9c46d" providerId="LiveId" clId="{14039DB7-AF79-406B-8DEB-6B58FC5A0A7D}" dt="2021-05-21T11:11:35.062" v="4063" actId="1076"/>
          <ac:grpSpMkLst>
            <pc:docMk/>
            <pc:sldMk cId="828663838" sldId="256"/>
            <ac:grpSpMk id="184" creationId="{42144D62-63F8-4424-B344-1E0749CEB33F}"/>
          </ac:grpSpMkLst>
        </pc:grpChg>
        <pc:grpChg chg="add mod">
          <ac:chgData name="Samantha Ong" userId="f2a98c7a59b9c46d" providerId="LiveId" clId="{14039DB7-AF79-406B-8DEB-6B58FC5A0A7D}" dt="2021-05-21T11:25:59.400" v="4560" actId="1035"/>
          <ac:grpSpMkLst>
            <pc:docMk/>
            <pc:sldMk cId="828663838" sldId="256"/>
            <ac:grpSpMk id="185" creationId="{7207BA78-E409-467F-B208-34309330271B}"/>
          </ac:grpSpMkLst>
        </pc:grpChg>
        <pc:graphicFrameChg chg="add del mod modGraphic">
          <ac:chgData name="Samantha Ong" userId="f2a98c7a59b9c46d" providerId="LiveId" clId="{14039DB7-AF79-406B-8DEB-6B58FC5A0A7D}" dt="2021-05-16T14:14:54.875" v="4" actId="478"/>
          <ac:graphicFrameMkLst>
            <pc:docMk/>
            <pc:sldMk cId="828663838" sldId="256"/>
            <ac:graphicFrameMk id="4" creationId="{85FFBCBF-064A-4EFC-A121-3AC5DC2887E7}"/>
          </ac:graphicFrameMkLst>
        </pc:graphicFrameChg>
        <pc:graphicFrameChg chg="add del mod modGraphic">
          <ac:chgData name="Samantha Ong" userId="f2a98c7a59b9c46d" providerId="LiveId" clId="{14039DB7-AF79-406B-8DEB-6B58FC5A0A7D}" dt="2021-05-17T09:23:50.459" v="596" actId="478"/>
          <ac:graphicFrameMkLst>
            <pc:docMk/>
            <pc:sldMk cId="828663838" sldId="256"/>
            <ac:graphicFrameMk id="4" creationId="{C055C6A5-E12B-42E4-8832-3102A67FC7C0}"/>
          </ac:graphicFrameMkLst>
        </pc:graphicFrameChg>
        <pc:graphicFrameChg chg="add del mod">
          <ac:chgData name="Samantha Ong" userId="f2a98c7a59b9c46d" providerId="LiveId" clId="{14039DB7-AF79-406B-8DEB-6B58FC5A0A7D}" dt="2021-05-16T14:15:09.560" v="7" actId="478"/>
          <ac:graphicFrameMkLst>
            <pc:docMk/>
            <pc:sldMk cId="828663838" sldId="256"/>
            <ac:graphicFrameMk id="5" creationId="{98D1CDEE-62EC-4993-A7D0-99B1E8132D4D}"/>
          </ac:graphicFrameMkLst>
        </pc:graphicFrameChg>
        <pc:graphicFrameChg chg="add del mod">
          <ac:chgData name="Samantha Ong" userId="f2a98c7a59b9c46d" providerId="LiveId" clId="{14039DB7-AF79-406B-8DEB-6B58FC5A0A7D}" dt="2021-05-16T14:15:06.754" v="6" actId="478"/>
          <ac:graphicFrameMkLst>
            <pc:docMk/>
            <pc:sldMk cId="828663838" sldId="256"/>
            <ac:graphicFrameMk id="6" creationId="{5DE09D80-600F-4580-A09C-5F296ECC66DC}"/>
          </ac:graphicFrameMkLst>
        </pc:graphicFrameChg>
        <pc:graphicFrameChg chg="add del mod">
          <ac:chgData name="Samantha Ong" userId="f2a98c7a59b9c46d" providerId="LiveId" clId="{14039DB7-AF79-406B-8DEB-6B58FC5A0A7D}" dt="2021-05-17T09:23:37.809" v="593" actId="478"/>
          <ac:graphicFrameMkLst>
            <pc:docMk/>
            <pc:sldMk cId="828663838" sldId="256"/>
            <ac:graphicFrameMk id="7" creationId="{0993E4D3-1585-4726-9958-21D30B2B2DF8}"/>
          </ac:graphicFrameMkLst>
        </pc:graphicFrameChg>
        <pc:graphicFrameChg chg="add del mod">
          <ac:chgData name="Samantha Ong" userId="f2a98c7a59b9c46d" providerId="LiveId" clId="{14039DB7-AF79-406B-8DEB-6B58FC5A0A7D}" dt="2021-05-16T14:14:56.864" v="5" actId="478"/>
          <ac:graphicFrameMkLst>
            <pc:docMk/>
            <pc:sldMk cId="828663838" sldId="256"/>
            <ac:graphicFrameMk id="7" creationId="{F38B9C37-2BD3-4EAA-920E-39A9554DCD98}"/>
          </ac:graphicFrameMkLst>
        </pc:graphicFrameChg>
        <pc:graphicFrameChg chg="add del mod ord topLvl">
          <ac:chgData name="Samantha Ong" userId="f2a98c7a59b9c46d" providerId="LiveId" clId="{14039DB7-AF79-406B-8DEB-6B58FC5A0A7D}" dt="2021-05-21T11:05:57.575" v="3789" actId="164"/>
          <ac:graphicFrameMkLst>
            <pc:docMk/>
            <pc:sldMk cId="828663838" sldId="256"/>
            <ac:graphicFrameMk id="8" creationId="{D7E565A1-92CB-40FA-BCD0-1D08CE1EF91A}"/>
          </ac:graphicFrameMkLst>
        </pc:graphicFrameChg>
        <pc:graphicFrameChg chg="add del mod modGraphic">
          <ac:chgData name="Samantha Ong" userId="f2a98c7a59b9c46d" providerId="LiveId" clId="{14039DB7-AF79-406B-8DEB-6B58FC5A0A7D}" dt="2021-05-16T14:19:46.339" v="46" actId="478"/>
          <ac:graphicFrameMkLst>
            <pc:docMk/>
            <pc:sldMk cId="828663838" sldId="256"/>
            <ac:graphicFrameMk id="12" creationId="{B9034A57-AF44-4DB5-9A62-49A444C3A65B}"/>
          </ac:graphicFrameMkLst>
        </pc:graphicFrameChg>
        <pc:graphicFrameChg chg="add del mod">
          <ac:chgData name="Samantha Ong" userId="f2a98c7a59b9c46d" providerId="LiveId" clId="{14039DB7-AF79-406B-8DEB-6B58FC5A0A7D}" dt="2021-05-17T09:56:08.765" v="1190" actId="1035"/>
          <ac:graphicFrameMkLst>
            <pc:docMk/>
            <pc:sldMk cId="828663838" sldId="256"/>
            <ac:graphicFrameMk id="13" creationId="{2FAD60E8-B17F-4FAD-9AF5-FF57DB2F6054}"/>
          </ac:graphicFrameMkLst>
        </pc:graphicFrameChg>
        <pc:graphicFrameChg chg="add mod">
          <ac:chgData name="Samantha Ong" userId="f2a98c7a59b9c46d" providerId="LiveId" clId="{14039DB7-AF79-406B-8DEB-6B58FC5A0A7D}" dt="2021-05-17T09:56:08.765" v="1190" actId="1035"/>
          <ac:graphicFrameMkLst>
            <pc:docMk/>
            <pc:sldMk cId="828663838" sldId="256"/>
            <ac:graphicFrameMk id="14" creationId="{F670BFD3-CECB-4A96-A8C8-3539CD8F65E5}"/>
          </ac:graphicFrameMkLst>
        </pc:graphicFrameChg>
        <pc:graphicFrameChg chg="add mod">
          <ac:chgData name="Samantha Ong" userId="f2a98c7a59b9c46d" providerId="LiveId" clId="{14039DB7-AF79-406B-8DEB-6B58FC5A0A7D}" dt="2021-05-17T09:56:08.765" v="1190" actId="1035"/>
          <ac:graphicFrameMkLst>
            <pc:docMk/>
            <pc:sldMk cId="828663838" sldId="256"/>
            <ac:graphicFrameMk id="15" creationId="{1FA1A2C0-10AA-4E34-B801-C242656D04C2}"/>
          </ac:graphicFrameMkLst>
        </pc:graphicFrameChg>
        <pc:graphicFrameChg chg="add mod">
          <ac:chgData name="Samantha Ong" userId="f2a98c7a59b9c46d" providerId="LiveId" clId="{14039DB7-AF79-406B-8DEB-6B58FC5A0A7D}" dt="2021-05-17T09:52:44.437" v="1134"/>
          <ac:graphicFrameMkLst>
            <pc:docMk/>
            <pc:sldMk cId="828663838" sldId="256"/>
            <ac:graphicFrameMk id="21" creationId="{98D1CDEE-62EC-4993-A7D0-99B1E8132D4D}"/>
          </ac:graphicFrameMkLst>
        </pc:graphicFrameChg>
        <pc:graphicFrameChg chg="add mod">
          <ac:chgData name="Samantha Ong" userId="f2a98c7a59b9c46d" providerId="LiveId" clId="{14039DB7-AF79-406B-8DEB-6B58FC5A0A7D}" dt="2021-05-17T09:43:49.004" v="940" actId="1076"/>
          <ac:graphicFrameMkLst>
            <pc:docMk/>
            <pc:sldMk cId="828663838" sldId="256"/>
            <ac:graphicFrameMk id="22" creationId="{5DE09D80-600F-4580-A09C-5F296ECC66DC}"/>
          </ac:graphicFrameMkLst>
        </pc:graphicFrameChg>
        <pc:graphicFrameChg chg="add mod">
          <ac:chgData name="Samantha Ong" userId="f2a98c7a59b9c46d" providerId="LiveId" clId="{14039DB7-AF79-406B-8DEB-6B58FC5A0A7D}" dt="2021-05-17T09:44:20.074" v="946"/>
          <ac:graphicFrameMkLst>
            <pc:docMk/>
            <pc:sldMk cId="828663838" sldId="256"/>
            <ac:graphicFrameMk id="28" creationId="{F38B9C37-2BD3-4EAA-920E-39A9554DCD98}"/>
          </ac:graphicFrameMkLst>
        </pc:graphicFrameChg>
        <pc:graphicFrameChg chg="mod">
          <ac:chgData name="Samantha Ong" userId="f2a98c7a59b9c46d" providerId="LiveId" clId="{14039DB7-AF79-406B-8DEB-6B58FC5A0A7D}" dt="2021-05-16T14:48:00.539" v="500"/>
          <ac:graphicFrameMkLst>
            <pc:docMk/>
            <pc:sldMk cId="828663838" sldId="256"/>
            <ac:graphicFrameMk id="29" creationId="{E673C8B3-3A92-4DB2-8660-9D8D43852986}"/>
          </ac:graphicFrameMkLst>
        </pc:graphicFrameChg>
        <pc:graphicFrameChg chg="add del mod">
          <ac:chgData name="Samantha Ong" userId="f2a98c7a59b9c46d" providerId="LiveId" clId="{14039DB7-AF79-406B-8DEB-6B58FC5A0A7D}" dt="2021-05-17T09:37:51.623" v="769" actId="478"/>
          <ac:graphicFrameMkLst>
            <pc:docMk/>
            <pc:sldMk cId="828663838" sldId="256"/>
            <ac:graphicFrameMk id="29" creationId="{E867EA76-0180-4490-BB2F-734FD103921B}"/>
          </ac:graphicFrameMkLst>
        </pc:graphicFrameChg>
        <pc:graphicFrameChg chg="add del mod">
          <ac:chgData name="Samantha Ong" userId="f2a98c7a59b9c46d" providerId="LiveId" clId="{14039DB7-AF79-406B-8DEB-6B58FC5A0A7D}" dt="2021-05-17T09:39:17.216" v="782"/>
          <ac:graphicFrameMkLst>
            <pc:docMk/>
            <pc:sldMk cId="828663838" sldId="256"/>
            <ac:graphicFrameMk id="30" creationId="{5A3FCCF6-6AD7-4165-8BB2-B347F9231CCA}"/>
          </ac:graphicFrameMkLst>
        </pc:graphicFrameChg>
        <pc:graphicFrameChg chg="mod">
          <ac:chgData name="Samantha Ong" userId="f2a98c7a59b9c46d" providerId="LiveId" clId="{14039DB7-AF79-406B-8DEB-6B58FC5A0A7D}" dt="2021-05-16T14:48:00.539" v="500"/>
          <ac:graphicFrameMkLst>
            <pc:docMk/>
            <pc:sldMk cId="828663838" sldId="256"/>
            <ac:graphicFrameMk id="30" creationId="{EC514723-8293-4D47-A35D-CACB721C4311}"/>
          </ac:graphicFrameMkLst>
        </pc:graphicFrameChg>
        <pc:graphicFrameChg chg="add del mod">
          <ac:chgData name="Samantha Ong" userId="f2a98c7a59b9c46d" providerId="LiveId" clId="{14039DB7-AF79-406B-8DEB-6B58FC5A0A7D}" dt="2021-05-17T09:39:23.713" v="784"/>
          <ac:graphicFrameMkLst>
            <pc:docMk/>
            <pc:sldMk cId="828663838" sldId="256"/>
            <ac:graphicFrameMk id="31" creationId="{70CC7E49-292D-45FB-9C67-77EB04944803}"/>
          </ac:graphicFrameMkLst>
        </pc:graphicFrameChg>
        <pc:graphicFrameChg chg="mod">
          <ac:chgData name="Samantha Ong" userId="f2a98c7a59b9c46d" providerId="LiveId" clId="{14039DB7-AF79-406B-8DEB-6B58FC5A0A7D}" dt="2021-05-16T14:48:00.539" v="500"/>
          <ac:graphicFrameMkLst>
            <pc:docMk/>
            <pc:sldMk cId="828663838" sldId="256"/>
            <ac:graphicFrameMk id="31" creationId="{BA8054A6-3CCA-45D3-8B7D-46CFF2CCDDAA}"/>
          </ac:graphicFrameMkLst>
        </pc:graphicFrameChg>
        <pc:graphicFrameChg chg="add mod topLvl modGraphic">
          <ac:chgData name="Samantha Ong" userId="f2a98c7a59b9c46d" providerId="LiveId" clId="{14039DB7-AF79-406B-8DEB-6B58FC5A0A7D}" dt="2021-05-21T11:05:57.575" v="3789" actId="164"/>
          <ac:graphicFrameMkLst>
            <pc:docMk/>
            <pc:sldMk cId="828663838" sldId="256"/>
            <ac:graphicFrameMk id="51" creationId="{AC6B5073-4D3E-48B0-86D6-F60C981B372D}"/>
          </ac:graphicFrameMkLst>
        </pc:graphicFrameChg>
        <pc:graphicFrameChg chg="add mod ord modGraphic">
          <ac:chgData name="Samantha Ong" userId="f2a98c7a59b9c46d" providerId="LiveId" clId="{14039DB7-AF79-406B-8DEB-6B58FC5A0A7D}" dt="2021-05-21T11:11:51.058" v="4066" actId="1076"/>
          <ac:graphicFrameMkLst>
            <pc:docMk/>
            <pc:sldMk cId="828663838" sldId="256"/>
            <ac:graphicFrameMk id="52" creationId="{889EF004-BEFE-41DC-87EC-42869535FAC5}"/>
          </ac:graphicFrameMkLst>
        </pc:graphicFrameChg>
        <pc:graphicFrameChg chg="add del mod ord">
          <ac:chgData name="Samantha Ong" userId="f2a98c7a59b9c46d" providerId="LiveId" clId="{14039DB7-AF79-406B-8DEB-6B58FC5A0A7D}" dt="2021-05-17T11:24:42.027" v="2577" actId="478"/>
          <ac:graphicFrameMkLst>
            <pc:docMk/>
            <pc:sldMk cId="828663838" sldId="256"/>
            <ac:graphicFrameMk id="53" creationId="{EBCFB773-3F2C-4D79-895F-C3FED40D69A7}"/>
          </ac:graphicFrameMkLst>
        </pc:graphicFrameChg>
        <pc:graphicFrameChg chg="del mod topLvl modGraphic">
          <ac:chgData name="Samantha Ong" userId="f2a98c7a59b9c46d" providerId="LiveId" clId="{14039DB7-AF79-406B-8DEB-6B58FC5A0A7D}" dt="2021-05-17T10:20:39.179" v="1605" actId="18245"/>
          <ac:graphicFrameMkLst>
            <pc:docMk/>
            <pc:sldMk cId="828663838" sldId="256"/>
            <ac:graphicFrameMk id="55" creationId="{2B0CEFD9-776F-49CE-BD43-D7A978DC6441}"/>
          </ac:graphicFrameMkLst>
        </pc:graphicFrameChg>
        <pc:graphicFrameChg chg="mod">
          <ac:chgData name="Samantha Ong" userId="f2a98c7a59b9c46d" providerId="LiveId" clId="{14039DB7-AF79-406B-8DEB-6B58FC5A0A7D}" dt="2021-05-17T10:30:54.711" v="1860"/>
          <ac:graphicFrameMkLst>
            <pc:docMk/>
            <pc:sldMk cId="828663838" sldId="256"/>
            <ac:graphicFrameMk id="85" creationId="{63B0F58E-A544-4ED5-AB11-FB9A9D17FF1F}"/>
          </ac:graphicFrameMkLst>
        </pc:graphicFrameChg>
        <pc:graphicFrameChg chg="add del mod">
          <ac:chgData name="Samantha Ong" userId="f2a98c7a59b9c46d" providerId="LiveId" clId="{14039DB7-AF79-406B-8DEB-6B58FC5A0A7D}" dt="2021-05-17T10:45:46.192" v="2123" actId="21"/>
          <ac:graphicFrameMkLst>
            <pc:docMk/>
            <pc:sldMk cId="828663838" sldId="256"/>
            <ac:graphicFrameMk id="102" creationId="{0E9AF1A8-0396-4E1F-94BC-2D097374FBE1}"/>
          </ac:graphicFrameMkLst>
        </pc:graphicFrameChg>
        <pc:graphicFrameChg chg="mod">
          <ac:chgData name="Samantha Ong" userId="f2a98c7a59b9c46d" providerId="LiveId" clId="{14039DB7-AF79-406B-8DEB-6B58FC5A0A7D}" dt="2021-05-21T10:55:46.031" v="3332" actId="164"/>
          <ac:graphicFrameMkLst>
            <pc:docMk/>
            <pc:sldMk cId="828663838" sldId="256"/>
            <ac:graphicFrameMk id="103" creationId="{00A2DB16-8F13-4390-BA3C-D5ED41EAE993}"/>
          </ac:graphicFrameMkLst>
        </pc:graphicFrameChg>
        <pc:graphicFrameChg chg="mod">
          <ac:chgData name="Samantha Ong" userId="f2a98c7a59b9c46d" providerId="LiveId" clId="{14039DB7-AF79-406B-8DEB-6B58FC5A0A7D}" dt="2021-05-21T10:55:46.031" v="3332" actId="164"/>
          <ac:graphicFrameMkLst>
            <pc:docMk/>
            <pc:sldMk cId="828663838" sldId="256"/>
            <ac:graphicFrameMk id="104" creationId="{FAB08989-6F72-490A-A261-7108F1C956B6}"/>
          </ac:graphicFrameMkLst>
        </pc:graphicFrameChg>
        <pc:graphicFrameChg chg="mod">
          <ac:chgData name="Samantha Ong" userId="f2a98c7a59b9c46d" providerId="LiveId" clId="{14039DB7-AF79-406B-8DEB-6B58FC5A0A7D}" dt="2021-05-21T10:55:46.031" v="3332" actId="164"/>
          <ac:graphicFrameMkLst>
            <pc:docMk/>
            <pc:sldMk cId="828663838" sldId="256"/>
            <ac:graphicFrameMk id="109" creationId="{118FE905-B1CB-46C4-8373-AEEC34B173B5}"/>
          </ac:graphicFrameMkLst>
        </pc:graphicFrameChg>
        <pc:graphicFrameChg chg="mod">
          <ac:chgData name="Samantha Ong" userId="f2a98c7a59b9c46d" providerId="LiveId" clId="{14039DB7-AF79-406B-8DEB-6B58FC5A0A7D}" dt="2021-05-21T10:55:46.031" v="3332" actId="164"/>
          <ac:graphicFrameMkLst>
            <pc:docMk/>
            <pc:sldMk cId="828663838" sldId="256"/>
            <ac:graphicFrameMk id="110" creationId="{384F2110-78A9-4163-AC21-96AC2C5AEFA6}"/>
          </ac:graphicFrameMkLst>
        </pc:graphicFrameChg>
        <pc:graphicFrameChg chg="mod">
          <ac:chgData name="Samantha Ong" userId="f2a98c7a59b9c46d" providerId="LiveId" clId="{14039DB7-AF79-406B-8DEB-6B58FC5A0A7D}" dt="2021-05-21T10:55:46.031" v="3332" actId="164"/>
          <ac:graphicFrameMkLst>
            <pc:docMk/>
            <pc:sldMk cId="828663838" sldId="256"/>
            <ac:graphicFrameMk id="111" creationId="{51830938-C0A0-4BF3-9931-595D3853F1CF}"/>
          </ac:graphicFrameMkLst>
        </pc:graphicFrameChg>
        <pc:graphicFrameChg chg="add del mod topLvl">
          <ac:chgData name="Samantha Ong" userId="f2a98c7a59b9c46d" providerId="LiveId" clId="{14039DB7-AF79-406B-8DEB-6B58FC5A0A7D}" dt="2021-05-17T11:08:11.092" v="2351" actId="21"/>
          <ac:graphicFrameMkLst>
            <pc:docMk/>
            <pc:sldMk cId="828663838" sldId="256"/>
            <ac:graphicFrameMk id="115" creationId="{DEA744F4-5990-44D4-92C8-1D0847AB6334}"/>
          </ac:graphicFrameMkLst>
        </pc:graphicFrameChg>
        <pc:graphicFrameChg chg="add mod">
          <ac:chgData name="Samantha Ong" userId="f2a98c7a59b9c46d" providerId="LiveId" clId="{14039DB7-AF79-406B-8DEB-6B58FC5A0A7D}" dt="2021-05-17T10:47:55.389" v="2156" actId="571"/>
          <ac:graphicFrameMkLst>
            <pc:docMk/>
            <pc:sldMk cId="828663838" sldId="256"/>
            <ac:graphicFrameMk id="117" creationId="{2D9C1D05-A603-4CD4-A2FE-949660F1E916}"/>
          </ac:graphicFrameMkLst>
        </pc:graphicFrameChg>
        <pc:graphicFrameChg chg="add mod">
          <ac:chgData name="Samantha Ong" userId="f2a98c7a59b9c46d" providerId="LiveId" clId="{14039DB7-AF79-406B-8DEB-6B58FC5A0A7D}" dt="2021-05-17T10:47:55.389" v="2156" actId="571"/>
          <ac:graphicFrameMkLst>
            <pc:docMk/>
            <pc:sldMk cId="828663838" sldId="256"/>
            <ac:graphicFrameMk id="118" creationId="{1E84DC84-304F-4AEC-BE50-296799004072}"/>
          </ac:graphicFrameMkLst>
        </pc:graphicFrameChg>
        <pc:graphicFrameChg chg="add mod">
          <ac:chgData name="Samantha Ong" userId="f2a98c7a59b9c46d" providerId="LiveId" clId="{14039DB7-AF79-406B-8DEB-6B58FC5A0A7D}" dt="2021-05-17T10:47:55.389" v="2156" actId="571"/>
          <ac:graphicFrameMkLst>
            <pc:docMk/>
            <pc:sldMk cId="828663838" sldId="256"/>
            <ac:graphicFrameMk id="119" creationId="{8DB883A8-745A-405F-9A3E-E7EC8F3A8D70}"/>
          </ac:graphicFrameMkLst>
        </pc:graphicFrameChg>
        <pc:graphicFrameChg chg="add del mod">
          <ac:chgData name="Samantha Ong" userId="f2a98c7a59b9c46d" providerId="LiveId" clId="{14039DB7-AF79-406B-8DEB-6B58FC5A0A7D}" dt="2021-05-17T11:01:48.246" v="2290" actId="478"/>
          <ac:graphicFrameMkLst>
            <pc:docMk/>
            <pc:sldMk cId="828663838" sldId="256"/>
            <ac:graphicFrameMk id="125" creationId="{34633B1B-1953-4AB3-9405-6559A0DD96ED}"/>
          </ac:graphicFrameMkLst>
        </pc:graphicFrameChg>
        <pc:graphicFrameChg chg="add del mod">
          <ac:chgData name="Samantha Ong" userId="f2a98c7a59b9c46d" providerId="LiveId" clId="{14039DB7-AF79-406B-8DEB-6B58FC5A0A7D}" dt="2021-05-17T11:08:39.373" v="2359" actId="21"/>
          <ac:graphicFrameMkLst>
            <pc:docMk/>
            <pc:sldMk cId="828663838" sldId="256"/>
            <ac:graphicFrameMk id="126" creationId="{2B87A19B-D1FF-4AE5-B61E-3922C43A1C4A}"/>
          </ac:graphicFrameMkLst>
        </pc:graphicFrameChg>
        <pc:graphicFrameChg chg="add del mod">
          <ac:chgData name="Samantha Ong" userId="f2a98c7a59b9c46d" providerId="LiveId" clId="{14039DB7-AF79-406B-8DEB-6B58FC5A0A7D}" dt="2021-05-21T10:52:00.808" v="3301" actId="21"/>
          <ac:graphicFrameMkLst>
            <pc:docMk/>
            <pc:sldMk cId="828663838" sldId="256"/>
            <ac:graphicFrameMk id="127" creationId="{1A85A12F-9795-4D9B-B7C6-BD36BE134C0C}"/>
          </ac:graphicFrameMkLst>
        </pc:graphicFrameChg>
        <pc:graphicFrameChg chg="add del mod">
          <ac:chgData name="Samantha Ong" userId="f2a98c7a59b9c46d" providerId="LiveId" clId="{14039DB7-AF79-406B-8DEB-6B58FC5A0A7D}" dt="2021-05-21T10:52:16.788" v="3306"/>
          <ac:graphicFrameMkLst>
            <pc:docMk/>
            <pc:sldMk cId="828663838" sldId="256"/>
            <ac:graphicFrameMk id="182" creationId="{05CC1869-0463-473B-85A1-285146F32142}"/>
          </ac:graphicFrameMkLst>
        </pc:graphicFrameChg>
        <pc:graphicFrameChg chg="add mod">
          <ac:chgData name="Samantha Ong" userId="f2a98c7a59b9c46d" providerId="LiveId" clId="{14039DB7-AF79-406B-8DEB-6B58FC5A0A7D}" dt="2021-05-21T10:56:05.540" v="3334" actId="164"/>
          <ac:graphicFrameMkLst>
            <pc:docMk/>
            <pc:sldMk cId="828663838" sldId="256"/>
            <ac:graphicFrameMk id="183" creationId="{50EC5ABF-5810-4B14-A6C1-25D43CABB69B}"/>
          </ac:graphicFrameMkLst>
        </pc:graphicFrameChg>
        <pc:picChg chg="add del mod">
          <ac:chgData name="Samantha Ong" userId="f2a98c7a59b9c46d" providerId="LiveId" clId="{14039DB7-AF79-406B-8DEB-6B58FC5A0A7D}" dt="2021-05-17T09:37:26.273" v="764" actId="478"/>
          <ac:picMkLst>
            <pc:docMk/>
            <pc:sldMk cId="828663838" sldId="256"/>
            <ac:picMk id="9" creationId="{316DDE56-4C96-406A-AA7D-951B4F50B1AB}"/>
          </ac:picMkLst>
        </pc:picChg>
        <pc:picChg chg="add del mod">
          <ac:chgData name="Samantha Ong" userId="f2a98c7a59b9c46d" providerId="LiveId" clId="{14039DB7-AF79-406B-8DEB-6B58FC5A0A7D}" dt="2021-05-16T14:25:52.827" v="205" actId="478"/>
          <ac:picMkLst>
            <pc:docMk/>
            <pc:sldMk cId="828663838" sldId="256"/>
            <ac:picMk id="9" creationId="{396725C0-E46B-460E-A55D-A3D84C96F363}"/>
          </ac:picMkLst>
        </pc:picChg>
        <pc:picChg chg="add mod modCrop">
          <ac:chgData name="Samantha Ong" userId="f2a98c7a59b9c46d" providerId="LiveId" clId="{14039DB7-AF79-406B-8DEB-6B58FC5A0A7D}" dt="2021-05-17T09:51:18.679" v="1093" actId="164"/>
          <ac:picMkLst>
            <pc:docMk/>
            <pc:sldMk cId="828663838" sldId="256"/>
            <ac:picMk id="10" creationId="{EA03F94B-F8D5-4C4C-A50F-04D66B13D86D}"/>
          </ac:picMkLst>
        </pc:picChg>
        <pc:picChg chg="add del mod">
          <ac:chgData name="Samantha Ong" userId="f2a98c7a59b9c46d" providerId="LiveId" clId="{14039DB7-AF79-406B-8DEB-6B58FC5A0A7D}" dt="2021-05-16T14:28:09.513" v="237" actId="478"/>
          <ac:picMkLst>
            <pc:docMk/>
            <pc:sldMk cId="828663838" sldId="256"/>
            <ac:picMk id="11" creationId="{6A1E7019-FFFE-465F-BFD3-0F50CC960397}"/>
          </ac:picMkLst>
        </pc:picChg>
        <pc:picChg chg="add del mod">
          <ac:chgData name="Samantha Ong" userId="f2a98c7a59b9c46d" providerId="LiveId" clId="{14039DB7-AF79-406B-8DEB-6B58FC5A0A7D}" dt="2021-05-16T14:32:30.475" v="304" actId="478"/>
          <ac:picMkLst>
            <pc:docMk/>
            <pc:sldMk cId="828663838" sldId="256"/>
            <ac:picMk id="20" creationId="{DE20BFAA-BF17-49DF-A5E2-57EAA32C5371}"/>
          </ac:picMkLst>
        </pc:picChg>
        <pc:picChg chg="add del mod">
          <ac:chgData name="Samantha Ong" userId="f2a98c7a59b9c46d" providerId="LiveId" clId="{14039DB7-AF79-406B-8DEB-6B58FC5A0A7D}" dt="2021-05-17T09:58:47.497" v="1232" actId="478"/>
          <ac:picMkLst>
            <pc:docMk/>
            <pc:sldMk cId="828663838" sldId="256"/>
            <ac:picMk id="45" creationId="{654A1463-8C36-4262-AAAA-64CF4B3C2A57}"/>
          </ac:picMkLst>
        </pc:picChg>
        <pc:picChg chg="mod">
          <ac:chgData name="Samantha Ong" userId="f2a98c7a59b9c46d" providerId="LiveId" clId="{14039DB7-AF79-406B-8DEB-6B58FC5A0A7D}" dt="2021-05-21T10:55:46.366" v="3333" actId="1076"/>
          <ac:picMkLst>
            <pc:docMk/>
            <pc:sldMk cId="828663838" sldId="256"/>
            <ac:picMk id="92" creationId="{FA9E592E-597D-42B0-B701-9B4FB4CDE47C}"/>
          </ac:picMkLst>
        </pc:picChg>
        <pc:picChg chg="add mod">
          <ac:chgData name="Samantha Ong" userId="f2a98c7a59b9c46d" providerId="LiveId" clId="{14039DB7-AF79-406B-8DEB-6B58FC5A0A7D}" dt="2021-05-17T10:47:55.389" v="2156" actId="571"/>
          <ac:picMkLst>
            <pc:docMk/>
            <pc:sldMk cId="828663838" sldId="256"/>
            <ac:picMk id="116" creationId="{BDD7A53C-9C8B-4F8C-A752-E89EAE0E4991}"/>
          </ac:picMkLst>
        </pc:picChg>
        <pc:picChg chg="add del mod">
          <ac:chgData name="Samantha Ong" userId="f2a98c7a59b9c46d" providerId="LiveId" clId="{14039DB7-AF79-406B-8DEB-6B58FC5A0A7D}" dt="2021-05-17T12:45:19.570" v="3003" actId="478"/>
          <ac:picMkLst>
            <pc:docMk/>
            <pc:sldMk cId="828663838" sldId="256"/>
            <ac:picMk id="168" creationId="{7625E2E6-DF67-4E60-B7C1-887A46967275}"/>
          </ac:picMkLst>
        </pc:picChg>
        <pc:picChg chg="add mod">
          <ac:chgData name="Samantha Ong" userId="f2a98c7a59b9c46d" providerId="LiveId" clId="{14039DB7-AF79-406B-8DEB-6B58FC5A0A7D}" dt="2021-05-21T10:35:17.094" v="3090" actId="1036"/>
          <ac:picMkLst>
            <pc:docMk/>
            <pc:sldMk cId="828663838" sldId="256"/>
            <ac:picMk id="1032" creationId="{988E4A47-A4D5-4F6F-A103-A2060DDC700D}"/>
          </ac:picMkLst>
        </pc:picChg>
      </pc:sldChg>
    </pc:docChg>
  </pc:docChgLst>
  <pc:docChgLst>
    <pc:chgData name="Samantha Ong" userId="f2a98c7a59b9c46d" providerId="LiveId" clId="{4504E5DC-8B96-4D87-8341-40BA1039C94C}"/>
    <pc:docChg chg="undo custSel modSld">
      <pc:chgData name="Samantha Ong" userId="f2a98c7a59b9c46d" providerId="LiveId" clId="{4504E5DC-8B96-4D87-8341-40BA1039C94C}" dt="2021-06-07T17:23:28.366" v="3810" actId="1076"/>
      <pc:docMkLst>
        <pc:docMk/>
      </pc:docMkLst>
      <pc:sldChg chg="addSp delSp modSp mod">
        <pc:chgData name="Samantha Ong" userId="f2a98c7a59b9c46d" providerId="LiveId" clId="{4504E5DC-8B96-4D87-8341-40BA1039C94C}" dt="2021-06-07T17:23:28.366" v="3810" actId="1076"/>
        <pc:sldMkLst>
          <pc:docMk/>
          <pc:sldMk cId="828663838" sldId="256"/>
        </pc:sldMkLst>
        <pc:spChg chg="add del mod">
          <ac:chgData name="Samantha Ong" userId="f2a98c7a59b9c46d" providerId="LiveId" clId="{4504E5DC-8B96-4D87-8341-40BA1039C94C}" dt="2021-05-24T10:52:21.140" v="2253" actId="767"/>
          <ac:spMkLst>
            <pc:docMk/>
            <pc:sldMk cId="828663838" sldId="256"/>
            <ac:spMk id="2" creationId="{8122A6ED-007E-4FC7-B5BD-42A6CC86598C}"/>
          </ac:spMkLst>
        </pc:spChg>
        <pc:spChg chg="del mod">
          <ac:chgData name="Samantha Ong" userId="f2a98c7a59b9c46d" providerId="LiveId" clId="{4504E5DC-8B96-4D87-8341-40BA1039C94C}" dt="2021-05-24T10:42:54.071" v="1967" actId="478"/>
          <ac:spMkLst>
            <pc:docMk/>
            <pc:sldMk cId="828663838" sldId="256"/>
            <ac:spMk id="4" creationId="{75A9DB19-67BF-4E9A-8DA2-85460C73E903}"/>
          </ac:spMkLst>
        </pc:spChg>
        <pc:spChg chg="add mod">
          <ac:chgData name="Samantha Ong" userId="f2a98c7a59b9c46d" providerId="LiveId" clId="{4504E5DC-8B96-4D87-8341-40BA1039C94C}" dt="2021-05-24T13:49:44.693" v="3435" actId="1076"/>
          <ac:spMkLst>
            <pc:docMk/>
            <pc:sldMk cId="828663838" sldId="256"/>
            <ac:spMk id="5" creationId="{FD82BECD-39FB-4ECF-B71F-C5579176AB81}"/>
          </ac:spMkLst>
        </pc:spChg>
        <pc:spChg chg="add del mod">
          <ac:chgData name="Samantha Ong" userId="f2a98c7a59b9c46d" providerId="LiveId" clId="{4504E5DC-8B96-4D87-8341-40BA1039C94C}" dt="2021-05-24T11:00:32.056" v="2446" actId="478"/>
          <ac:spMkLst>
            <pc:docMk/>
            <pc:sldMk cId="828663838" sldId="256"/>
            <ac:spMk id="6" creationId="{E3D2FCB4-84D3-4EA4-9911-11BB6A9C8A50}"/>
          </ac:spMkLst>
        </pc:spChg>
        <pc:spChg chg="add mod topLvl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7" creationId="{393C42DB-BAB4-409C-A1BE-D64DBC8F43A8}"/>
          </ac:spMkLst>
        </pc:spChg>
        <pc:spChg chg="add mod">
          <ac:chgData name="Samantha Ong" userId="f2a98c7a59b9c46d" providerId="LiveId" clId="{4504E5DC-8B96-4D87-8341-40BA1039C94C}" dt="2021-05-24T13:48:42.499" v="3427" actId="20577"/>
          <ac:spMkLst>
            <pc:docMk/>
            <pc:sldMk cId="828663838" sldId="256"/>
            <ac:spMk id="9" creationId="{B56B0113-7092-4344-B366-0421953C0C44}"/>
          </ac:spMkLst>
        </pc:spChg>
        <pc:spChg chg="add mod topLvl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0" creationId="{BD65FDF1-916F-4D42-B081-5A4A09786D86}"/>
          </ac:spMkLst>
        </pc:spChg>
        <pc:spChg chg="add mod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5" creationId="{EE150A08-8EA1-4E21-A16E-803D01D284CA}"/>
          </ac:spMkLst>
        </pc:spChg>
        <pc:spChg chg="mod">
          <ac:chgData name="Samantha Ong" userId="f2a98c7a59b9c46d" providerId="LiveId" clId="{4504E5DC-8B96-4D87-8341-40BA1039C94C}" dt="2021-05-24T10:41:36.352" v="1953" actId="1076"/>
          <ac:spMkLst>
            <pc:docMk/>
            <pc:sldMk cId="828663838" sldId="256"/>
            <ac:spMk id="23" creationId="{43FC770F-F179-486F-9963-17C15D96EF12}"/>
          </ac:spMkLst>
        </pc:spChg>
        <pc:spChg chg="mod">
          <ac:chgData name="Samantha Ong" userId="f2a98c7a59b9c46d" providerId="LiveId" clId="{4504E5DC-8B96-4D87-8341-40BA1039C94C}" dt="2021-05-24T13:47:52.389" v="3383" actId="1035"/>
          <ac:spMkLst>
            <pc:docMk/>
            <pc:sldMk cId="828663838" sldId="256"/>
            <ac:spMk id="26" creationId="{9D9FA06A-9B57-4808-A170-B4AECD86B498}"/>
          </ac:spMkLst>
        </pc:spChg>
        <pc:spChg chg="mod">
          <ac:chgData name="Samantha Ong" userId="f2a98c7a59b9c46d" providerId="LiveId" clId="{4504E5DC-8B96-4D87-8341-40BA1039C94C}" dt="2021-05-24T11:06:04.750" v="2530" actId="1076"/>
          <ac:spMkLst>
            <pc:docMk/>
            <pc:sldMk cId="828663838" sldId="256"/>
            <ac:spMk id="46" creationId="{1A4FA793-8217-473D-BA15-C6F1ABB8B16E}"/>
          </ac:spMkLst>
        </pc:spChg>
        <pc:spChg chg="mod">
          <ac:chgData name="Samantha Ong" userId="f2a98c7a59b9c46d" providerId="LiveId" clId="{4504E5DC-8B96-4D87-8341-40BA1039C94C}" dt="2021-05-24T10:41:38.402" v="1954" actId="14100"/>
          <ac:spMkLst>
            <pc:docMk/>
            <pc:sldMk cId="828663838" sldId="256"/>
            <ac:spMk id="47" creationId="{A3D058A1-3176-47ED-A4C3-D7B6737AFC00}"/>
          </ac:spMkLst>
        </pc:spChg>
        <pc:spChg chg="mod">
          <ac:chgData name="Samantha Ong" userId="f2a98c7a59b9c46d" providerId="LiveId" clId="{4504E5DC-8B96-4D87-8341-40BA1039C94C}" dt="2021-05-24T13:49:19.870" v="3434" actId="1076"/>
          <ac:spMkLst>
            <pc:docMk/>
            <pc:sldMk cId="828663838" sldId="256"/>
            <ac:spMk id="90" creationId="{4F3E777C-65EA-45EC-A29C-368D66C91352}"/>
          </ac:spMkLst>
        </pc:spChg>
        <pc:spChg chg="mod">
          <ac:chgData name="Samantha Ong" userId="f2a98c7a59b9c46d" providerId="LiveId" clId="{4504E5DC-8B96-4D87-8341-40BA1039C94C}" dt="2021-05-24T10:21:13.878" v="819" actId="14100"/>
          <ac:spMkLst>
            <pc:docMk/>
            <pc:sldMk cId="828663838" sldId="256"/>
            <ac:spMk id="96" creationId="{C8ACCB14-BF1A-4578-AE24-92B1ED7B59FB}"/>
          </ac:spMkLst>
        </pc:spChg>
        <pc:spChg chg="mod">
          <ac:chgData name="Samantha Ong" userId="f2a98c7a59b9c46d" providerId="LiveId" clId="{4504E5DC-8B96-4D87-8341-40BA1039C94C}" dt="2021-05-24T10:20:01.678" v="781" actId="255"/>
          <ac:spMkLst>
            <pc:docMk/>
            <pc:sldMk cId="828663838" sldId="256"/>
            <ac:spMk id="99" creationId="{9D381441-535A-4DBE-A6D1-571AAF22767B}"/>
          </ac:spMkLst>
        </pc:spChg>
        <pc:spChg chg="mod">
          <ac:chgData name="Samantha Ong" userId="f2a98c7a59b9c46d" providerId="LiveId" clId="{4504E5DC-8B96-4D87-8341-40BA1039C94C}" dt="2021-05-24T10:19:43.559" v="777" actId="404"/>
          <ac:spMkLst>
            <pc:docMk/>
            <pc:sldMk cId="828663838" sldId="256"/>
            <ac:spMk id="100" creationId="{F7951783-8217-4EEA-A602-F78EF725DA64}"/>
          </ac:spMkLst>
        </pc:spChg>
        <pc:spChg chg="mod">
          <ac:chgData name="Samantha Ong" userId="f2a98c7a59b9c46d" providerId="LiveId" clId="{4504E5DC-8B96-4D87-8341-40BA1039C94C}" dt="2021-05-24T10:21:31.013" v="825" actId="20577"/>
          <ac:spMkLst>
            <pc:docMk/>
            <pc:sldMk cId="828663838" sldId="256"/>
            <ac:spMk id="101" creationId="{07DAE967-D9A1-448C-B5BB-C22C86B9291C}"/>
          </ac:spMkLst>
        </pc:spChg>
        <pc:spChg chg="mod">
          <ac:chgData name="Samantha Ong" userId="f2a98c7a59b9c46d" providerId="LiveId" clId="{4504E5DC-8B96-4D87-8341-40BA1039C94C}" dt="2021-05-24T10:21:10.254" v="818" actId="14100"/>
          <ac:spMkLst>
            <pc:docMk/>
            <pc:sldMk cId="828663838" sldId="256"/>
            <ac:spMk id="106" creationId="{1ED789A3-4B6E-4144-BC95-0542DD74A191}"/>
          </ac:spMkLst>
        </pc:spChg>
        <pc:spChg chg="mod">
          <ac:chgData name="Samantha Ong" userId="f2a98c7a59b9c46d" providerId="LiveId" clId="{4504E5DC-8B96-4D87-8341-40BA1039C94C}" dt="2021-05-24T10:19:40.180" v="776" actId="255"/>
          <ac:spMkLst>
            <pc:docMk/>
            <pc:sldMk cId="828663838" sldId="256"/>
            <ac:spMk id="108" creationId="{4A3519C7-2472-49B0-919C-A23058987A0D}"/>
          </ac:spMkLst>
        </pc:spChg>
        <pc:spChg chg="mod">
          <ac:chgData name="Samantha Ong" userId="f2a98c7a59b9c46d" providerId="LiveId" clId="{4504E5DC-8B96-4D87-8341-40BA1039C94C}" dt="2021-05-24T13:50:10.990" v="3437" actId="14100"/>
          <ac:spMkLst>
            <pc:docMk/>
            <pc:sldMk cId="828663838" sldId="256"/>
            <ac:spMk id="112" creationId="{34BFBC93-105F-47B6-B566-4B52B94EA62A}"/>
          </ac:spMkLst>
        </pc:spChg>
        <pc:spChg chg="mod">
          <ac:chgData name="Samantha Ong" userId="f2a98c7a59b9c46d" providerId="LiveId" clId="{4504E5DC-8B96-4D87-8341-40BA1039C94C}" dt="2021-05-25T15:21:41.860" v="3808" actId="20577"/>
          <ac:spMkLst>
            <pc:docMk/>
            <pc:sldMk cId="828663838" sldId="256"/>
            <ac:spMk id="114" creationId="{6305F7D2-58AD-4255-B27F-9AC1F0776991}"/>
          </ac:spMkLst>
        </pc:spChg>
        <pc:spChg chg="add mod">
          <ac:chgData name="Samantha Ong" userId="f2a98c7a59b9c46d" providerId="LiveId" clId="{4504E5DC-8B96-4D87-8341-40BA1039C94C}" dt="2021-05-24T13:47:52.389" v="3383" actId="1035"/>
          <ac:spMkLst>
            <pc:docMk/>
            <pc:sldMk cId="828663838" sldId="256"/>
            <ac:spMk id="115" creationId="{4F2EF543-0B5B-4260-8F15-3EB5886AF839}"/>
          </ac:spMkLst>
        </pc:spChg>
        <pc:spChg chg="add mod">
          <ac:chgData name="Samantha Ong" userId="f2a98c7a59b9c46d" providerId="LiveId" clId="{4504E5DC-8B96-4D87-8341-40BA1039C94C}" dt="2021-05-25T15:18:18.228" v="3608" actId="1076"/>
          <ac:spMkLst>
            <pc:docMk/>
            <pc:sldMk cId="828663838" sldId="256"/>
            <ac:spMk id="116" creationId="{EAFA0584-B08C-4015-9464-092807C38C1D}"/>
          </ac:spMkLst>
        </pc:spChg>
        <pc:spChg chg="add del mod">
          <ac:chgData name="Samantha Ong" userId="f2a98c7a59b9c46d" providerId="LiveId" clId="{4504E5DC-8B96-4D87-8341-40BA1039C94C}" dt="2021-05-24T10:52:14.887" v="2249"/>
          <ac:spMkLst>
            <pc:docMk/>
            <pc:sldMk cId="828663838" sldId="256"/>
            <ac:spMk id="116" creationId="{FCFA017E-02D6-4713-946E-C24AFD033534}"/>
          </ac:spMkLst>
        </pc:spChg>
        <pc:spChg chg="add del mod">
          <ac:chgData name="Samantha Ong" userId="f2a98c7a59b9c46d" providerId="LiveId" clId="{4504E5DC-8B96-4D87-8341-40BA1039C94C}" dt="2021-05-24T10:52:20.333" v="2252"/>
          <ac:spMkLst>
            <pc:docMk/>
            <pc:sldMk cId="828663838" sldId="256"/>
            <ac:spMk id="117" creationId="{E1C11FBA-87F2-46AC-9EAF-377E39BB336F}"/>
          </ac:spMkLst>
        </pc:spChg>
        <pc:spChg chg="add mod topLvl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19" creationId="{0C36A841-4831-456E-BCBB-7E7EB9B85919}"/>
          </ac:spMkLst>
        </pc:spChg>
        <pc:spChg chg="add mod topLvl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20" creationId="{AEDD7359-C5BF-42E0-A082-08A2684B3976}"/>
          </ac:spMkLst>
        </pc:spChg>
        <pc:spChg chg="add mod topLvl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21" creationId="{40702F16-9D31-43AB-B682-C8CB3FC69489}"/>
          </ac:spMkLst>
        </pc:spChg>
        <pc:spChg chg="add mod topLvl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22" creationId="{3384ABA5-714F-4F66-AF40-7CC30B9B7C31}"/>
          </ac:spMkLst>
        </pc:spChg>
        <pc:spChg chg="add mod topLvl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23" creationId="{6041712C-54F5-46F6-BEEC-7FA5D1E69231}"/>
          </ac:spMkLst>
        </pc:spChg>
        <pc:spChg chg="add mod topLvl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24" creationId="{3D4828FD-AE00-4B89-8635-F0AA27B01320}"/>
          </ac:spMkLst>
        </pc:spChg>
        <pc:spChg chg="add mod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25" creationId="{6F1B85B3-CA1D-4CC9-9BAA-9F2E5854C808}"/>
          </ac:spMkLst>
        </pc:spChg>
        <pc:spChg chg="add mod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26" creationId="{DFC4D3A9-95A0-4A10-BD6B-DA54231BA310}"/>
          </ac:spMkLst>
        </pc:spChg>
        <pc:spChg chg="add mod">
          <ac:chgData name="Samantha Ong" userId="f2a98c7a59b9c46d" providerId="LiveId" clId="{4504E5DC-8B96-4D87-8341-40BA1039C94C}" dt="2021-05-24T11:37:58.126" v="3344" actId="164"/>
          <ac:spMkLst>
            <pc:docMk/>
            <pc:sldMk cId="828663838" sldId="256"/>
            <ac:spMk id="127" creationId="{AE12E9E3-BD33-4BC2-B91A-B4B1C62BA50C}"/>
          </ac:spMkLst>
        </pc:spChg>
        <pc:spChg chg="mod">
          <ac:chgData name="Samantha Ong" userId="f2a98c7a59b9c46d" providerId="LiveId" clId="{4504E5DC-8B96-4D87-8341-40BA1039C94C}" dt="2021-05-24T13:51:14.050" v="3439" actId="14100"/>
          <ac:spMkLst>
            <pc:docMk/>
            <pc:sldMk cId="828663838" sldId="256"/>
            <ac:spMk id="130" creationId="{823286F7-B7CB-48E1-9CD9-3748B5C8282F}"/>
          </ac:spMkLst>
        </pc:spChg>
        <pc:spChg chg="mod">
          <ac:chgData name="Samantha Ong" userId="f2a98c7a59b9c46d" providerId="LiveId" clId="{4504E5DC-8B96-4D87-8341-40BA1039C94C}" dt="2021-05-24T11:00:51.409" v="2452" actId="14100"/>
          <ac:spMkLst>
            <pc:docMk/>
            <pc:sldMk cId="828663838" sldId="256"/>
            <ac:spMk id="131" creationId="{96DD3390-93FC-47F1-997C-96E97731F095}"/>
          </ac:spMkLst>
        </pc:spChg>
        <pc:spChg chg="mod">
          <ac:chgData name="Samantha Ong" userId="f2a98c7a59b9c46d" providerId="LiveId" clId="{4504E5DC-8B96-4D87-8341-40BA1039C94C}" dt="2021-05-24T10:50:58.092" v="2211" actId="14100"/>
          <ac:spMkLst>
            <pc:docMk/>
            <pc:sldMk cId="828663838" sldId="256"/>
            <ac:spMk id="134" creationId="{2641DA30-5FD9-4EB4-AA42-15714E2336F2}"/>
          </ac:spMkLst>
        </pc:spChg>
        <pc:spChg chg="mod">
          <ac:chgData name="Samantha Ong" userId="f2a98c7a59b9c46d" providerId="LiveId" clId="{4504E5DC-8B96-4D87-8341-40BA1039C94C}" dt="2021-05-24T10:47:47.959" v="1996" actId="404"/>
          <ac:spMkLst>
            <pc:docMk/>
            <pc:sldMk cId="828663838" sldId="256"/>
            <ac:spMk id="135" creationId="{6BEAE6F0-F85A-4D9D-9437-B86F3604A8C1}"/>
          </ac:spMkLst>
        </pc:spChg>
        <pc:spChg chg="mod">
          <ac:chgData name="Samantha Ong" userId="f2a98c7a59b9c46d" providerId="LiveId" clId="{4504E5DC-8B96-4D87-8341-40BA1039C94C}" dt="2021-05-24T10:51:26.409" v="2235" actId="14100"/>
          <ac:spMkLst>
            <pc:docMk/>
            <pc:sldMk cId="828663838" sldId="256"/>
            <ac:spMk id="136" creationId="{63B75DE3-483C-4602-A8AD-F0735908FD9C}"/>
          </ac:spMkLst>
        </pc:spChg>
        <pc:spChg chg="mod">
          <ac:chgData name="Samantha Ong" userId="f2a98c7a59b9c46d" providerId="LiveId" clId="{4504E5DC-8B96-4D87-8341-40BA1039C94C}" dt="2021-05-24T11:01:37.561" v="2463" actId="1038"/>
          <ac:spMkLst>
            <pc:docMk/>
            <pc:sldMk cId="828663838" sldId="256"/>
            <ac:spMk id="137" creationId="{E4C047DA-FDA6-4BBC-89F5-E5C7CC160FB4}"/>
          </ac:spMkLst>
        </pc:spChg>
        <pc:spChg chg="mod">
          <ac:chgData name="Samantha Ong" userId="f2a98c7a59b9c46d" providerId="LiveId" clId="{4504E5DC-8B96-4D87-8341-40BA1039C94C}" dt="2021-05-24T10:49:15.466" v="2073" actId="14100"/>
          <ac:spMkLst>
            <pc:docMk/>
            <pc:sldMk cId="828663838" sldId="256"/>
            <ac:spMk id="138" creationId="{ECDC4A81-C758-4EC7-8E61-5A650BF18C31}"/>
          </ac:spMkLst>
        </pc:spChg>
        <pc:spChg chg="mod">
          <ac:chgData name="Samantha Ong" userId="f2a98c7a59b9c46d" providerId="LiveId" clId="{4504E5DC-8B96-4D87-8341-40BA1039C94C}" dt="2021-05-24T10:48:50.647" v="2010" actId="1076"/>
          <ac:spMkLst>
            <pc:docMk/>
            <pc:sldMk cId="828663838" sldId="256"/>
            <ac:spMk id="139" creationId="{E6E36BB0-8DBF-49F9-9F1F-651936095BD0}"/>
          </ac:spMkLst>
        </pc:spChg>
        <pc:spChg chg="mod">
          <ac:chgData name="Samantha Ong" userId="f2a98c7a59b9c46d" providerId="LiveId" clId="{4504E5DC-8B96-4D87-8341-40BA1039C94C}" dt="2021-05-24T10:49:37.430" v="2078" actId="14100"/>
          <ac:spMkLst>
            <pc:docMk/>
            <pc:sldMk cId="828663838" sldId="256"/>
            <ac:spMk id="140" creationId="{5B827CC5-5BD8-4DDD-9D17-88AB1865DAD2}"/>
          </ac:spMkLst>
        </pc:spChg>
        <pc:spChg chg="mod">
          <ac:chgData name="Samantha Ong" userId="f2a98c7a59b9c46d" providerId="LiveId" clId="{4504E5DC-8B96-4D87-8341-40BA1039C94C}" dt="2021-05-24T10:49:27.251" v="2075" actId="14100"/>
          <ac:spMkLst>
            <pc:docMk/>
            <pc:sldMk cId="828663838" sldId="256"/>
            <ac:spMk id="141" creationId="{42C11763-67BF-432B-98A4-84830858F296}"/>
          </ac:spMkLst>
        </pc:spChg>
        <pc:spChg chg="mod">
          <ac:chgData name="Samantha Ong" userId="f2a98c7a59b9c46d" providerId="LiveId" clId="{4504E5DC-8B96-4D87-8341-40BA1039C94C}" dt="2021-05-24T10:48:58.822" v="2044" actId="1037"/>
          <ac:spMkLst>
            <pc:docMk/>
            <pc:sldMk cId="828663838" sldId="256"/>
            <ac:spMk id="143" creationId="{06390278-3563-43C5-91C8-B0361E60B879}"/>
          </ac:spMkLst>
        </pc:spChg>
        <pc:spChg chg="mod">
          <ac:chgData name="Samantha Ong" userId="f2a98c7a59b9c46d" providerId="LiveId" clId="{4504E5DC-8B96-4D87-8341-40BA1039C94C}" dt="2021-05-24T10:49:07.388" v="2072" actId="1037"/>
          <ac:spMkLst>
            <pc:docMk/>
            <pc:sldMk cId="828663838" sldId="256"/>
            <ac:spMk id="144" creationId="{BFB78EDD-1A53-4601-8EEF-B152F29563F7}"/>
          </ac:spMkLst>
        </pc:spChg>
        <pc:spChg chg="mod">
          <ac:chgData name="Samantha Ong" userId="f2a98c7a59b9c46d" providerId="LiveId" clId="{4504E5DC-8B96-4D87-8341-40BA1039C94C}" dt="2021-05-24T11:01:47.639" v="2465" actId="14100"/>
          <ac:spMkLst>
            <pc:docMk/>
            <pc:sldMk cId="828663838" sldId="256"/>
            <ac:spMk id="145" creationId="{63EAA3BB-435E-4CC1-A698-B86AA1DDF7A6}"/>
          </ac:spMkLst>
        </pc:spChg>
        <pc:spChg chg="mod">
          <ac:chgData name="Samantha Ong" userId="f2a98c7a59b9c46d" providerId="LiveId" clId="{4504E5DC-8B96-4D87-8341-40BA1039C94C}" dt="2021-05-24T10:49:07.388" v="2072" actId="1037"/>
          <ac:spMkLst>
            <pc:docMk/>
            <pc:sldMk cId="828663838" sldId="256"/>
            <ac:spMk id="146" creationId="{002F6E52-0A0C-4062-A4B8-F2C54BE53AF0}"/>
          </ac:spMkLst>
        </pc:spChg>
        <pc:spChg chg="mod">
          <ac:chgData name="Samantha Ong" userId="f2a98c7a59b9c46d" providerId="LiveId" clId="{4504E5DC-8B96-4D87-8341-40BA1039C94C}" dt="2021-05-24T10:51:07.087" v="2232" actId="14100"/>
          <ac:spMkLst>
            <pc:docMk/>
            <pc:sldMk cId="828663838" sldId="256"/>
            <ac:spMk id="148" creationId="{AB2AB9D1-DA54-4351-A441-82255F693B5C}"/>
          </ac:spMkLst>
        </pc:spChg>
        <pc:spChg chg="mod">
          <ac:chgData name="Samantha Ong" userId="f2a98c7a59b9c46d" providerId="LiveId" clId="{4504E5DC-8B96-4D87-8341-40BA1039C94C}" dt="2021-05-24T10:50:18.191" v="2131" actId="1038"/>
          <ac:spMkLst>
            <pc:docMk/>
            <pc:sldMk cId="828663838" sldId="256"/>
            <ac:spMk id="149" creationId="{2C228956-4852-45F4-9EA8-B7AD76101645}"/>
          </ac:spMkLst>
        </pc:spChg>
        <pc:spChg chg="mod">
          <ac:chgData name="Samantha Ong" userId="f2a98c7a59b9c46d" providerId="LiveId" clId="{4504E5DC-8B96-4D87-8341-40BA1039C94C}" dt="2021-05-24T10:49:07.388" v="2072" actId="1037"/>
          <ac:spMkLst>
            <pc:docMk/>
            <pc:sldMk cId="828663838" sldId="256"/>
            <ac:spMk id="150" creationId="{BA36338D-FD64-4A5E-8C4D-0C4AA53A1F4D}"/>
          </ac:spMkLst>
        </pc:spChg>
        <pc:spChg chg="mod">
          <ac:chgData name="Samantha Ong" userId="f2a98c7a59b9c46d" providerId="LiveId" clId="{4504E5DC-8B96-4D87-8341-40BA1039C94C}" dt="2021-05-24T10:50:18.191" v="2131" actId="1038"/>
          <ac:spMkLst>
            <pc:docMk/>
            <pc:sldMk cId="828663838" sldId="256"/>
            <ac:spMk id="151" creationId="{7ED859B0-5B11-4AC8-97AF-347E2ACB6815}"/>
          </ac:spMkLst>
        </pc:spChg>
        <pc:spChg chg="mod">
          <ac:chgData name="Samantha Ong" userId="f2a98c7a59b9c46d" providerId="LiveId" clId="{4504E5DC-8B96-4D87-8341-40BA1039C94C}" dt="2021-05-24T10:50:47.462" v="2210" actId="1038"/>
          <ac:spMkLst>
            <pc:docMk/>
            <pc:sldMk cId="828663838" sldId="256"/>
            <ac:spMk id="153" creationId="{D7DA36C7-F484-4379-8781-BBDA8E0967DB}"/>
          </ac:spMkLst>
        </pc:spChg>
        <pc:spChg chg="mod">
          <ac:chgData name="Samantha Ong" userId="f2a98c7a59b9c46d" providerId="LiveId" clId="{4504E5DC-8B96-4D87-8341-40BA1039C94C}" dt="2021-05-24T10:51:02.716" v="2231" actId="1037"/>
          <ac:spMkLst>
            <pc:docMk/>
            <pc:sldMk cId="828663838" sldId="256"/>
            <ac:spMk id="154" creationId="{97B1D7B0-6A47-43CD-9430-427BC588418D}"/>
          </ac:spMkLst>
        </pc:spChg>
        <pc:spChg chg="mod">
          <ac:chgData name="Samantha Ong" userId="f2a98c7a59b9c46d" providerId="LiveId" clId="{4504E5DC-8B96-4D87-8341-40BA1039C94C}" dt="2021-05-24T10:51:02.716" v="2231" actId="1037"/>
          <ac:spMkLst>
            <pc:docMk/>
            <pc:sldMk cId="828663838" sldId="256"/>
            <ac:spMk id="155" creationId="{EFD24098-6017-4632-AE16-C8B9C4D78F4A}"/>
          </ac:spMkLst>
        </pc:spChg>
        <pc:spChg chg="mod">
          <ac:chgData name="Samantha Ong" userId="f2a98c7a59b9c46d" providerId="LiveId" clId="{4504E5DC-8B96-4D87-8341-40BA1039C94C}" dt="2021-05-24T10:43:39.201" v="1979" actId="1076"/>
          <ac:spMkLst>
            <pc:docMk/>
            <pc:sldMk cId="828663838" sldId="256"/>
            <ac:spMk id="164" creationId="{62466EA3-8FEF-4782-816D-69B523F4AB0A}"/>
          </ac:spMkLst>
        </pc:spChg>
        <pc:spChg chg="mod">
          <ac:chgData name="Samantha Ong" userId="f2a98c7a59b9c46d" providerId="LiveId" clId="{4504E5DC-8B96-4D87-8341-40BA1039C94C}" dt="2021-05-24T11:41:33.208" v="3379" actId="115"/>
          <ac:spMkLst>
            <pc:docMk/>
            <pc:sldMk cId="828663838" sldId="256"/>
            <ac:spMk id="165" creationId="{48F27EDE-9594-478C-BFBF-AD00921CFDB4}"/>
          </ac:spMkLst>
        </pc:spChg>
        <pc:spChg chg="mod">
          <ac:chgData name="Samantha Ong" userId="f2a98c7a59b9c46d" providerId="LiveId" clId="{4504E5DC-8B96-4D87-8341-40BA1039C94C}" dt="2021-05-24T13:48:53.479" v="3429" actId="1035"/>
          <ac:spMkLst>
            <pc:docMk/>
            <pc:sldMk cId="828663838" sldId="256"/>
            <ac:spMk id="173" creationId="{1C8C076B-14D9-4E7E-921C-E8AA27B5DAAE}"/>
          </ac:spMkLst>
        </pc:spChg>
        <pc:spChg chg="mod">
          <ac:chgData name="Samantha Ong" userId="f2a98c7a59b9c46d" providerId="LiveId" clId="{4504E5DC-8B96-4D87-8341-40BA1039C94C}" dt="2021-05-24T13:49:15.025" v="3433" actId="1035"/>
          <ac:spMkLst>
            <pc:docMk/>
            <pc:sldMk cId="828663838" sldId="256"/>
            <ac:spMk id="186" creationId="{45255852-7BD0-413F-B046-CF51A837330A}"/>
          </ac:spMkLst>
        </pc:spChg>
        <pc:spChg chg="mod">
          <ac:chgData name="Samantha Ong" userId="f2a98c7a59b9c46d" providerId="LiveId" clId="{4504E5DC-8B96-4D87-8341-40BA1039C94C}" dt="2021-05-25T15:18:22.141" v="3609" actId="1076"/>
          <ac:spMkLst>
            <pc:docMk/>
            <pc:sldMk cId="828663838" sldId="256"/>
            <ac:spMk id="187" creationId="{54D1D4D6-11AB-43E0-A932-FCACE9900C7F}"/>
          </ac:spMkLst>
        </pc:spChg>
        <pc:spChg chg="mod">
          <ac:chgData name="Samantha Ong" userId="f2a98c7a59b9c46d" providerId="LiveId" clId="{4504E5DC-8B96-4D87-8341-40BA1039C94C}" dt="2021-05-25T15:18:24.581" v="3610" actId="1076"/>
          <ac:spMkLst>
            <pc:docMk/>
            <pc:sldMk cId="828663838" sldId="256"/>
            <ac:spMk id="188" creationId="{C2BACA7E-F6C9-4675-85C4-D0F5C0402CEA}"/>
          </ac:spMkLst>
        </pc:spChg>
        <pc:spChg chg="mod">
          <ac:chgData name="Samantha Ong" userId="f2a98c7a59b9c46d" providerId="LiveId" clId="{4504E5DC-8B96-4D87-8341-40BA1039C94C}" dt="2021-05-24T13:47:52.389" v="3383" actId="1035"/>
          <ac:spMkLst>
            <pc:docMk/>
            <pc:sldMk cId="828663838" sldId="256"/>
            <ac:spMk id="189" creationId="{FCE530A8-6A1B-4387-BDA8-6ABF0E301BAC}"/>
          </ac:spMkLst>
        </pc:spChg>
        <pc:spChg chg="mod">
          <ac:chgData name="Samantha Ong" userId="f2a98c7a59b9c46d" providerId="LiveId" clId="{4504E5DC-8B96-4D87-8341-40BA1039C94C}" dt="2021-05-25T15:20:32.549" v="3708" actId="1076"/>
          <ac:spMkLst>
            <pc:docMk/>
            <pc:sldMk cId="828663838" sldId="256"/>
            <ac:spMk id="192" creationId="{A5894C32-4A4A-4066-B8A7-CCC0DD3A4384}"/>
          </ac:spMkLst>
        </pc:spChg>
        <pc:spChg chg="mod">
          <ac:chgData name="Samantha Ong" userId="f2a98c7a59b9c46d" providerId="LiveId" clId="{4504E5DC-8B96-4D87-8341-40BA1039C94C}" dt="2021-05-25T15:20:32.549" v="3708" actId="1076"/>
          <ac:spMkLst>
            <pc:docMk/>
            <pc:sldMk cId="828663838" sldId="256"/>
            <ac:spMk id="193" creationId="{F5EAA033-100A-4AA9-97F5-9E05466A0E66}"/>
          </ac:spMkLst>
        </pc:spChg>
        <pc:spChg chg="mod">
          <ac:chgData name="Samantha Ong" userId="f2a98c7a59b9c46d" providerId="LiveId" clId="{4504E5DC-8B96-4D87-8341-40BA1039C94C}" dt="2021-05-24T11:08:51.025" v="2677" actId="1076"/>
          <ac:spMkLst>
            <pc:docMk/>
            <pc:sldMk cId="828663838" sldId="256"/>
            <ac:spMk id="196" creationId="{701B5F0D-13B1-4726-B248-9B6C847D5523}"/>
          </ac:spMkLst>
        </pc:spChg>
        <pc:spChg chg="mod">
          <ac:chgData name="Samantha Ong" userId="f2a98c7a59b9c46d" providerId="LiveId" clId="{4504E5DC-8B96-4D87-8341-40BA1039C94C}" dt="2021-05-24T11:08:52.838" v="2678" actId="1076"/>
          <ac:spMkLst>
            <pc:docMk/>
            <pc:sldMk cId="828663838" sldId="256"/>
            <ac:spMk id="197" creationId="{0A2F6BA7-1833-401E-A3B5-DDB124FC122E}"/>
          </ac:spMkLst>
        </pc:spChg>
        <pc:spChg chg="mod">
          <ac:chgData name="Samantha Ong" userId="f2a98c7a59b9c46d" providerId="LiveId" clId="{4504E5DC-8B96-4D87-8341-40BA1039C94C}" dt="2021-05-25T15:20:02.987" v="3664" actId="20577"/>
          <ac:spMkLst>
            <pc:docMk/>
            <pc:sldMk cId="828663838" sldId="256"/>
            <ac:spMk id="199" creationId="{B1FEA566-F42A-4A8C-8CAD-4890D103C0E3}"/>
          </ac:spMkLst>
        </pc:spChg>
        <pc:spChg chg="mod">
          <ac:chgData name="Samantha Ong" userId="f2a98c7a59b9c46d" providerId="LiveId" clId="{4504E5DC-8B96-4D87-8341-40BA1039C94C}" dt="2021-06-07T17:23:28.366" v="3810" actId="1076"/>
          <ac:spMkLst>
            <pc:docMk/>
            <pc:sldMk cId="828663838" sldId="256"/>
            <ac:spMk id="203" creationId="{5D26AE8B-7CE8-446B-86BC-BD06F3D227A1}"/>
          </ac:spMkLst>
        </pc:spChg>
        <pc:grpChg chg="add del mod topLvl">
          <ac:chgData name="Samantha Ong" userId="f2a98c7a59b9c46d" providerId="LiveId" clId="{4504E5DC-8B96-4D87-8341-40BA1039C94C}" dt="2021-05-24T11:26:40.389" v="3052" actId="165"/>
          <ac:grpSpMkLst>
            <pc:docMk/>
            <pc:sldMk cId="828663838" sldId="256"/>
            <ac:grpSpMk id="11" creationId="{F273EFB8-A253-46EF-AB85-8A785FB2F4AF}"/>
          </ac:grpSpMkLst>
        </pc:grpChg>
        <pc:grpChg chg="add del mod">
          <ac:chgData name="Samantha Ong" userId="f2a98c7a59b9c46d" providerId="LiveId" clId="{4504E5DC-8B96-4D87-8341-40BA1039C94C}" dt="2021-05-24T11:25:37.312" v="3045" actId="165"/>
          <ac:grpSpMkLst>
            <pc:docMk/>
            <pc:sldMk cId="828663838" sldId="256"/>
            <ac:grpSpMk id="12" creationId="{27D3A719-4367-4213-B9EC-EAF3295F5124}"/>
          </ac:grpSpMkLst>
        </pc:grpChg>
        <pc:grpChg chg="add del mod">
          <ac:chgData name="Samantha Ong" userId="f2a98c7a59b9c46d" providerId="LiveId" clId="{4504E5DC-8B96-4D87-8341-40BA1039C94C}" dt="2021-05-24T11:25:37.312" v="3045" actId="165"/>
          <ac:grpSpMkLst>
            <pc:docMk/>
            <pc:sldMk cId="828663838" sldId="256"/>
            <ac:grpSpMk id="13" creationId="{5C8B111D-893D-4861-BA1A-07A28258D91D}"/>
          </ac:grpSpMkLst>
        </pc:grpChg>
        <pc:grpChg chg="add del mod">
          <ac:chgData name="Samantha Ong" userId="f2a98c7a59b9c46d" providerId="LiveId" clId="{4504E5DC-8B96-4D87-8341-40BA1039C94C}" dt="2021-05-24T11:25:54.067" v="3046" actId="165"/>
          <ac:grpSpMkLst>
            <pc:docMk/>
            <pc:sldMk cId="828663838" sldId="256"/>
            <ac:grpSpMk id="14" creationId="{86EF29DB-2348-4987-91BC-B72EE2E177FB}"/>
          </ac:grpSpMkLst>
        </pc:grpChg>
        <pc:grpChg chg="add mod">
          <ac:chgData name="Samantha Ong" userId="f2a98c7a59b9c46d" providerId="LiveId" clId="{4504E5DC-8B96-4D87-8341-40BA1039C94C}" dt="2021-05-24T13:47:52.389" v="3383" actId="1035"/>
          <ac:grpSpMkLst>
            <pc:docMk/>
            <pc:sldMk cId="828663838" sldId="256"/>
            <ac:grpSpMk id="19" creationId="{AE9D6D1C-D8E7-42BC-AF3D-3EF7F0A8990B}"/>
          </ac:grpSpMkLst>
        </pc:grpChg>
        <pc:grpChg chg="mod">
          <ac:chgData name="Samantha Ong" userId="f2a98c7a59b9c46d" providerId="LiveId" clId="{4504E5DC-8B96-4D87-8341-40BA1039C94C}" dt="2021-05-24T13:47:52.389" v="3383" actId="1035"/>
          <ac:grpSpMkLst>
            <pc:docMk/>
            <pc:sldMk cId="828663838" sldId="256"/>
            <ac:grpSpMk id="83" creationId="{F7FDFCFB-7400-4CE4-9928-4E8F30F683C1}"/>
          </ac:grpSpMkLst>
        </pc:grpChg>
        <pc:grpChg chg="mod">
          <ac:chgData name="Samantha Ong" userId="f2a98c7a59b9c46d" providerId="LiveId" clId="{4504E5DC-8B96-4D87-8341-40BA1039C94C}" dt="2021-05-24T10:17:28.686" v="546" actId="1076"/>
          <ac:grpSpMkLst>
            <pc:docMk/>
            <pc:sldMk cId="828663838" sldId="256"/>
            <ac:grpSpMk id="89" creationId="{D10D7BDE-3251-4589-9B42-61F46F65894F}"/>
          </ac:grpSpMkLst>
        </pc:grpChg>
        <pc:grpChg chg="mod">
          <ac:chgData name="Samantha Ong" userId="f2a98c7a59b9c46d" providerId="LiveId" clId="{4504E5DC-8B96-4D87-8341-40BA1039C94C}" dt="2021-05-24T11:02:45.023" v="2477" actId="1076"/>
          <ac:grpSpMkLst>
            <pc:docMk/>
            <pc:sldMk cId="828663838" sldId="256"/>
            <ac:grpSpMk id="132" creationId="{C152782A-6478-4177-848B-BDA8A83C108E}"/>
          </ac:grpSpMkLst>
        </pc:grpChg>
        <pc:grpChg chg="mod">
          <ac:chgData name="Samantha Ong" userId="f2a98c7a59b9c46d" providerId="LiveId" clId="{4504E5DC-8B96-4D87-8341-40BA1039C94C}" dt="2021-05-24T10:41:41.907" v="1955" actId="14100"/>
          <ac:grpSpMkLst>
            <pc:docMk/>
            <pc:sldMk cId="828663838" sldId="256"/>
            <ac:grpSpMk id="171" creationId="{8BCB0CBE-C98A-48D0-A824-7E08F7A16C42}"/>
          </ac:grpSpMkLst>
        </pc:grpChg>
        <pc:grpChg chg="mod topLvl">
          <ac:chgData name="Samantha Ong" userId="f2a98c7a59b9c46d" providerId="LiveId" clId="{4504E5DC-8B96-4D87-8341-40BA1039C94C}" dt="2021-05-25T15:17:46.405" v="3595" actId="1036"/>
          <ac:grpSpMkLst>
            <pc:docMk/>
            <pc:sldMk cId="828663838" sldId="256"/>
            <ac:grpSpMk id="175" creationId="{2E5C0C8A-5FA4-4D30-BACF-3E2D8F5AC542}"/>
          </ac:grpSpMkLst>
        </pc:grpChg>
        <pc:grpChg chg="del mod">
          <ac:chgData name="Samantha Ong" userId="f2a98c7a59b9c46d" providerId="LiveId" clId="{4504E5DC-8B96-4D87-8341-40BA1039C94C}" dt="2021-05-24T10:19:57.576" v="780" actId="21"/>
          <ac:grpSpMkLst>
            <pc:docMk/>
            <pc:sldMk cId="828663838" sldId="256"/>
            <ac:grpSpMk id="184" creationId="{42144D62-63F8-4424-B344-1E0749CEB33F}"/>
          </ac:grpSpMkLst>
        </pc:grpChg>
        <pc:grpChg chg="mod">
          <ac:chgData name="Samantha Ong" userId="f2a98c7a59b9c46d" providerId="LiveId" clId="{4504E5DC-8B96-4D87-8341-40BA1039C94C}" dt="2021-05-24T13:47:52.389" v="3383" actId="1035"/>
          <ac:grpSpMkLst>
            <pc:docMk/>
            <pc:sldMk cId="828663838" sldId="256"/>
            <ac:grpSpMk id="185" creationId="{7207BA78-E409-467F-B208-34309330271B}"/>
          </ac:grpSpMkLst>
        </pc:grpChg>
        <pc:graphicFrameChg chg="mod">
          <ac:chgData name="Samantha Ong" userId="f2a98c7a59b9c46d" providerId="LiveId" clId="{4504E5DC-8B96-4D87-8341-40BA1039C94C}" dt="2021-05-24T11:08:48.319" v="2676" actId="1076"/>
          <ac:graphicFrameMkLst>
            <pc:docMk/>
            <pc:sldMk cId="828663838" sldId="256"/>
            <ac:graphicFrameMk id="8" creationId="{D7E565A1-92CB-40FA-BCD0-1D08CE1EF91A}"/>
          </ac:graphicFrameMkLst>
        </pc:graphicFrameChg>
        <pc:graphicFrameChg chg="mod">
          <ac:chgData name="Samantha Ong" userId="f2a98c7a59b9c46d" providerId="LiveId" clId="{4504E5DC-8B96-4D87-8341-40BA1039C94C}" dt="2021-05-24T11:07:53.486" v="2661" actId="14100"/>
          <ac:graphicFrameMkLst>
            <pc:docMk/>
            <pc:sldMk cId="828663838" sldId="256"/>
            <ac:graphicFrameMk id="51" creationId="{AC6B5073-4D3E-48B0-86D6-F60C981B372D}"/>
          </ac:graphicFrameMkLst>
        </pc:graphicFrameChg>
        <pc:graphicFrameChg chg="mod">
          <ac:chgData name="Samantha Ong" userId="f2a98c7a59b9c46d" providerId="LiveId" clId="{4504E5DC-8B96-4D87-8341-40BA1039C94C}" dt="2021-05-24T13:49:15.025" v="3433" actId="1035"/>
          <ac:graphicFrameMkLst>
            <pc:docMk/>
            <pc:sldMk cId="828663838" sldId="256"/>
            <ac:graphicFrameMk id="52" creationId="{889EF004-BEFE-41DC-87EC-42869535FAC5}"/>
          </ac:graphicFrameMkLst>
        </pc:graphicFrameChg>
        <pc:graphicFrameChg chg="add mod">
          <ac:chgData name="Samantha Ong" userId="f2a98c7a59b9c46d" providerId="LiveId" clId="{4504E5DC-8B96-4D87-8341-40BA1039C94C}" dt="2021-05-25T15:17:46.405" v="3595" actId="1036"/>
          <ac:graphicFrameMkLst>
            <pc:docMk/>
            <pc:sldMk cId="828663838" sldId="256"/>
            <ac:graphicFrameMk id="102" creationId="{A656DBD5-3246-45BB-8969-DBD6A5370477}"/>
          </ac:graphicFrameMkLst>
        </pc:graphicFrameChg>
        <pc:graphicFrameChg chg="mod">
          <ac:chgData name="Samantha Ong" userId="f2a98c7a59b9c46d" providerId="LiveId" clId="{4504E5DC-8B96-4D87-8341-40BA1039C94C}" dt="2021-05-24T10:20:12.024" v="783"/>
          <ac:graphicFrameMkLst>
            <pc:docMk/>
            <pc:sldMk cId="828663838" sldId="256"/>
            <ac:graphicFrameMk id="109" creationId="{118FE905-B1CB-46C4-8373-AEEC34B173B5}"/>
          </ac:graphicFrameMkLst>
        </pc:graphicFrameChg>
        <pc:graphicFrameChg chg="mod">
          <ac:chgData name="Samantha Ong" userId="f2a98c7a59b9c46d" providerId="LiveId" clId="{4504E5DC-8B96-4D87-8341-40BA1039C94C}" dt="2021-05-24T13:51:41.422" v="3440" actId="1076"/>
          <ac:graphicFrameMkLst>
            <pc:docMk/>
            <pc:sldMk cId="828663838" sldId="256"/>
            <ac:graphicFrameMk id="110" creationId="{384F2110-78A9-4163-AC21-96AC2C5AEFA6}"/>
          </ac:graphicFrameMkLst>
        </pc:graphicFrameChg>
        <pc:graphicFrameChg chg="add del mod">
          <ac:chgData name="Samantha Ong" userId="f2a98c7a59b9c46d" providerId="LiveId" clId="{4504E5DC-8B96-4D87-8341-40BA1039C94C}" dt="2021-05-24T11:15:14.261" v="2739" actId="478"/>
          <ac:graphicFrameMkLst>
            <pc:docMk/>
            <pc:sldMk cId="828663838" sldId="256"/>
            <ac:graphicFrameMk id="118" creationId="{1BF46BBF-C88D-458B-8654-F64114DEA5B4}"/>
          </ac:graphicFrameMkLst>
        </pc:graphicFrameChg>
        <pc:graphicFrameChg chg="del mod topLvl">
          <ac:chgData name="Samantha Ong" userId="f2a98c7a59b9c46d" providerId="LiveId" clId="{4504E5DC-8B96-4D87-8341-40BA1039C94C}" dt="2021-05-24T10:19:57.576" v="780" actId="21"/>
          <ac:graphicFrameMkLst>
            <pc:docMk/>
            <pc:sldMk cId="828663838" sldId="256"/>
            <ac:graphicFrameMk id="183" creationId="{50EC5ABF-5810-4B14-A6C1-25D43CABB69B}"/>
          </ac:graphicFrameMkLst>
        </pc:graphicFrameChg>
        <pc:picChg chg="mod">
          <ac:chgData name="Samantha Ong" userId="f2a98c7a59b9c46d" providerId="LiveId" clId="{4504E5DC-8B96-4D87-8341-40BA1039C94C}" dt="2021-05-24T11:38:54.555" v="3377" actId="1076"/>
          <ac:picMkLst>
            <pc:docMk/>
            <pc:sldMk cId="828663838" sldId="256"/>
            <ac:picMk id="92" creationId="{FA9E592E-597D-42B0-B701-9B4FB4CDE47C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f2a98c7a59b9c46d/Documents/FY1/Research/AUDITS/Vancomycin%20Prescribing/Copy%20of%20vancomycin%20prescribing_ec1%20and%202%20-%20full%20(annotated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d.docs.live.net/f2a98c7a59b9c46d/Documents/FY1/Research/AUDITS/Vancomycin%20Prescribing/Copy%20of%20vancomycin%20prescribing_ec1%20and%202%20-%20full%20(annotated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f2a98c7a59b9c46d/Documents/FY1/Research/AUDITS/Vancomycin%20Prescribing/Copy%20of%20vancomycin%20prescribing_ec1%20and%202%20-%20full%20(annotated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f2a98c7a59b9c46d/Documents/FY1/Research/AUDITS/Vancomycin%20Prescribing/Copy%20of%20vancomycin%20prescribing_ec1%20and%202%20-%20full%20(annotated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f2a98c7a59b9c46d/Documents/FY1/Research/AUDITS/Vancomycin%20Prescribing/Copy%20of%20vancomycin%20prescribing_ec1%20and%202%20-%20full%20(annotated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f2a98c7a59b9c46d/Documents/FY1/Research/AUDITS/Vancomycin%20Prescribing/vancomycin%20prescribing_ec1%20and%202%20-%20full%20(annotated)_ec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f2a98c7a59b9c46d/Documents/FY1/Research/AUDITS/Vancomycin%20Prescribing/Copy%20of%20vancomycin%20prescribing_ec1%20and%202%20-%20full%20(annotated).xlsx" TargetMode="Externa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sen29\Downloads\Copy%20of%20vancomycin%20prescribing_ec1%20and%202%20-%20full%20(annotated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SG" sz="2000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Loading</a:t>
            </a:r>
            <a:endParaRPr lang="en-SG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c:rich>
      </c:tx>
      <c:layout>
        <c:manualLayout>
          <c:xMode val="edge"/>
          <c:yMode val="edge"/>
          <c:x val="0.50008481602897181"/>
          <c:y val="4.055914394338698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830687285327546"/>
          <c:y val="0.16704336553072574"/>
          <c:w val="0.7231022171830932"/>
          <c:h val="0.667137407419214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'loading dose px'!$A$2</c:f>
              <c:strCache>
                <c:ptCount val="1"/>
                <c:pt idx="0">
                  <c:v>Correct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'loading dose px'!$B$2:$C$2</c:f>
              <c:numCache>
                <c:formatCode>General</c:formatCode>
                <c:ptCount val="2"/>
                <c:pt idx="0">
                  <c:v>17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8-421A-97DE-5C4A2EAA3EAB}"/>
            </c:ext>
          </c:extLst>
        </c:ser>
        <c:ser>
          <c:idx val="1"/>
          <c:order val="1"/>
          <c:tx>
            <c:strRef>
              <c:f>'loading dose px'!$A$3</c:f>
              <c:strCache>
                <c:ptCount val="1"/>
                <c:pt idx="0">
                  <c:v>Incorrect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28-421A-97DE-5C4A2EAA3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'loading dose px'!$B$3:$C$3</c:f>
              <c:numCache>
                <c:formatCode>General</c:formatCode>
                <c:ptCount val="2"/>
                <c:pt idx="0">
                  <c:v>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28-421A-97DE-5C4A2EAA3EAB}"/>
            </c:ext>
          </c:extLst>
        </c:ser>
        <c:ser>
          <c:idx val="2"/>
          <c:order val="2"/>
          <c:tx>
            <c:strRef>
              <c:f>'loading dose px'!$A$4</c:f>
              <c:strCache>
                <c:ptCount val="1"/>
                <c:pt idx="0">
                  <c:v>Missing Kardex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28-421A-97DE-5C4A2EAA3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'loading dose px'!$B$4:$C$4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28-421A-97DE-5C4A2EAA3EAB}"/>
            </c:ext>
          </c:extLst>
        </c:ser>
        <c:ser>
          <c:idx val="3"/>
          <c:order val="3"/>
          <c:tx>
            <c:strRef>
              <c:f>'loading dose px'!$A$5</c:f>
              <c:strCache>
                <c:ptCount val="1"/>
                <c:pt idx="0">
                  <c:v>No loading dose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580953713203205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28-421A-97DE-5C4A2EAA3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'loading dose px'!$B$5:$C$5</c:f>
              <c:numCache>
                <c:formatCode>General</c:formatCode>
                <c:ptCount val="2"/>
                <c:pt idx="0">
                  <c:v>2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B28-421A-97DE-5C4A2EAA3E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0023808"/>
        <c:axId val="70128768"/>
      </c:barChart>
      <c:catAx>
        <c:axId val="70023808"/>
        <c:scaling>
          <c:orientation val="minMax"/>
        </c:scaling>
        <c:delete val="1"/>
        <c:axPos val="b"/>
        <c:majorTickMark val="out"/>
        <c:minorTickMark val="none"/>
        <c:tickLblPos val="nextTo"/>
        <c:crossAx val="70128768"/>
        <c:crosses val="autoZero"/>
        <c:auto val="1"/>
        <c:lblAlgn val="ctr"/>
        <c:lblOffset val="100"/>
        <c:noMultiLvlLbl val="0"/>
      </c:catAx>
      <c:valAx>
        <c:axId val="70128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023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27731433016264"/>
          <c:y val="0.28458901817011284"/>
          <c:w val="0.86380608246196278"/>
          <c:h val="0.6815640902030103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'initial maintenance dose px'!$F$2</c:f>
              <c:strCache>
                <c:ptCount val="1"/>
                <c:pt idx="0">
                  <c:v>Correct 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'initial maintenance dose px'!$G$2:$H$2</c:f>
              <c:numCache>
                <c:formatCode>General</c:formatCode>
                <c:ptCount val="2"/>
                <c:pt idx="0">
                  <c:v>18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FD-44EA-A699-179D1A5DBA06}"/>
            </c:ext>
          </c:extLst>
        </c:ser>
        <c:ser>
          <c:idx val="1"/>
          <c:order val="1"/>
          <c:tx>
            <c:strRef>
              <c:f>'initial maintenance dose px'!$F$3</c:f>
              <c:strCache>
                <c:ptCount val="1"/>
                <c:pt idx="0">
                  <c:v>Incorrect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'initial maintenance dose px'!$G$3:$H$3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FD-44EA-A699-179D1A5DBA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0524928"/>
        <c:axId val="70578560"/>
      </c:barChart>
      <c:catAx>
        <c:axId val="70524928"/>
        <c:scaling>
          <c:orientation val="minMax"/>
        </c:scaling>
        <c:delete val="1"/>
        <c:axPos val="b"/>
        <c:majorTickMark val="out"/>
        <c:minorTickMark val="none"/>
        <c:tickLblPos val="nextTo"/>
        <c:crossAx val="70578560"/>
        <c:crosses val="autoZero"/>
        <c:auto val="1"/>
        <c:lblAlgn val="ctr"/>
        <c:lblOffset val="100"/>
        <c:noMultiLvlLbl val="0"/>
      </c:catAx>
      <c:valAx>
        <c:axId val="705785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7052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7161938593303"/>
          <c:y val="0.18437774497097809"/>
          <c:w val="0.83399082160086413"/>
          <c:h val="0.726645069517377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'maintenance dose adjustments'!$A$2</c:f>
              <c:strCache>
                <c:ptCount val="1"/>
                <c:pt idx="0">
                  <c:v>Correct 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'maintenance dose adjustments'!$B$2:$C$2</c:f>
              <c:numCache>
                <c:formatCode>General</c:formatCode>
                <c:ptCount val="2"/>
                <c:pt idx="0">
                  <c:v>22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1A-4263-BF61-BDC63AB7E3E5}"/>
            </c:ext>
          </c:extLst>
        </c:ser>
        <c:ser>
          <c:idx val="1"/>
          <c:order val="1"/>
          <c:tx>
            <c:strRef>
              <c:f>'maintenance dose adjustments'!$A$3</c:f>
              <c:strCache>
                <c:ptCount val="1"/>
                <c:pt idx="0">
                  <c:v>Incorrect 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'maintenance dose adjustments'!$B$3:$C$3</c:f>
              <c:numCache>
                <c:formatCode>General</c:formatCode>
                <c:ptCount val="2"/>
                <c:pt idx="0">
                  <c:v>2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1A-4263-BF61-BDC63AB7E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7400704"/>
        <c:axId val="80798080"/>
      </c:barChart>
      <c:catAx>
        <c:axId val="77400704"/>
        <c:scaling>
          <c:orientation val="minMax"/>
        </c:scaling>
        <c:delete val="1"/>
        <c:axPos val="b"/>
        <c:majorTickMark val="out"/>
        <c:minorTickMark val="none"/>
        <c:tickLblPos val="nextTo"/>
        <c:crossAx val="80798080"/>
        <c:crosses val="autoZero"/>
        <c:auto val="1"/>
        <c:lblAlgn val="ctr"/>
        <c:lblOffset val="100"/>
        <c:noMultiLvlLbl val="0"/>
      </c:catAx>
      <c:valAx>
        <c:axId val="80798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77400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216412974173194E-2"/>
          <c:y val="0.10569105691056911"/>
          <c:w val="0.83272546196650155"/>
          <c:h val="0.7300953844184112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'[Copy of vancomycin prescribing_ec1 and 2 - full (annotated).xlsx]first vanc level measurement'!$A$2</c:f>
              <c:strCache>
                <c:ptCount val="1"/>
                <c:pt idx="0">
                  <c:v>Correct 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57D-4211-A616-829F1FC7DFD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57D-4211-A616-829F1FC7DFD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57D-4211-A616-829F1FC7DFD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57D-4211-A616-829F1FC7DF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'[Copy of vancomycin prescribing_ec1 and 2 - full (annotated).xlsx]first vanc level measurement'!$B$2:$C$2</c:f>
              <c:numCache>
                <c:formatCode>General</c:formatCode>
                <c:ptCount val="2"/>
                <c:pt idx="0">
                  <c:v>14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57D-4211-A616-829F1FC7DFD0}"/>
            </c:ext>
          </c:extLst>
        </c:ser>
        <c:ser>
          <c:idx val="1"/>
          <c:order val="1"/>
          <c:tx>
            <c:strRef>
              <c:f>'[Copy of vancomycin prescribing_ec1 and 2 - full (annotated).xlsx]first vanc level measurement'!$A$3</c:f>
              <c:strCache>
                <c:ptCount val="1"/>
                <c:pt idx="0">
                  <c:v>Incorrect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'[Copy of vancomycin prescribing_ec1 and 2 - full (annotated).xlsx]first vanc level measurement'!$B$3:$C$3</c:f>
              <c:numCache>
                <c:formatCode>General</c:formatCode>
                <c:ptCount val="2"/>
                <c:pt idx="0">
                  <c:v>8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7D-4211-A616-829F1FC7DFD0}"/>
            </c:ext>
          </c:extLst>
        </c:ser>
        <c:ser>
          <c:idx val="2"/>
          <c:order val="2"/>
          <c:tx>
            <c:strRef>
              <c:f>'[Copy of vancomycin prescribing_ec1 and 2 - full (annotated).xlsx]first vanc level measurement'!$A$4</c:f>
              <c:strCache>
                <c:ptCount val="1"/>
                <c:pt idx="0">
                  <c:v>Not recorded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57D-4211-A616-829F1FC7DF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'[Copy of vancomycin prescribing_ec1 and 2 - full (annotated).xlsx]first vanc level measurement'!$B$4:$C$4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57D-4211-A616-829F1FC7D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48618632"/>
        <c:axId val="648619288"/>
      </c:barChart>
      <c:catAx>
        <c:axId val="648618632"/>
        <c:scaling>
          <c:orientation val="minMax"/>
        </c:scaling>
        <c:delete val="1"/>
        <c:axPos val="b"/>
        <c:majorTickMark val="out"/>
        <c:minorTickMark val="none"/>
        <c:tickLblPos val="nextTo"/>
        <c:crossAx val="648619288"/>
        <c:crosses val="autoZero"/>
        <c:auto val="1"/>
        <c:lblAlgn val="ctr"/>
        <c:lblOffset val="100"/>
        <c:noMultiLvlLbl val="0"/>
      </c:catAx>
      <c:valAx>
        <c:axId val="6486192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648618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04462454424188E-2"/>
          <c:y val="0.11848341232227488"/>
          <c:w val="0.87527414431975081"/>
          <c:h val="0.7219726088741277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'[Copy of vancomycin prescribing_ec1 and 2 - full (annotated).xlsx]subsequent vanc level measureme'!$A$2</c:f>
              <c:strCache>
                <c:ptCount val="1"/>
                <c:pt idx="0">
                  <c:v>Correct 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B07-4C1F-A92A-F23EE36A216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B07-4C1F-A92A-F23EE36A216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B07-4C1F-A92A-F23EE36A216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B07-4C1F-A92A-F23EE36A21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'[Copy of vancomycin prescribing_ec1 and 2 - full (annotated).xlsx]subsequent vanc level measureme'!$B$2:$C$2</c:f>
              <c:numCache>
                <c:formatCode>General</c:formatCode>
                <c:ptCount val="2"/>
                <c:pt idx="0">
                  <c:v>14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07-4C1F-A92A-F23EE36A2169}"/>
            </c:ext>
          </c:extLst>
        </c:ser>
        <c:ser>
          <c:idx val="1"/>
          <c:order val="1"/>
          <c:tx>
            <c:strRef>
              <c:f>'[Copy of vancomycin prescribing_ec1 and 2 - full (annotated).xlsx]subsequent vanc level measureme'!$A$3</c:f>
              <c:strCache>
                <c:ptCount val="1"/>
                <c:pt idx="0">
                  <c:v>Incorrect 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'[Copy of vancomycin prescribing_ec1 and 2 - full (annotated).xlsx]subsequent vanc level measureme'!$B$3:$C$3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B07-4C1F-A92A-F23EE36A2169}"/>
            </c:ext>
          </c:extLst>
        </c:ser>
        <c:ser>
          <c:idx val="2"/>
          <c:order val="2"/>
          <c:tx>
            <c:strRef>
              <c:f>'[Copy of vancomycin prescribing_ec1 and 2 - full (annotated).xlsx]subsequent vanc level measureme'!$A$4</c:f>
              <c:strCache>
                <c:ptCount val="1"/>
                <c:pt idx="0">
                  <c:v>No CrCl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B07-4C1F-A92A-F23EE36A21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'[Copy of vancomycin prescribing_ec1 and 2 - full (annotated).xlsx]subsequent vanc level measureme'!$B$4:$C$4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B07-4C1F-A92A-F23EE36A2169}"/>
            </c:ext>
          </c:extLst>
        </c:ser>
        <c:ser>
          <c:idx val="3"/>
          <c:order val="3"/>
          <c:tx>
            <c:strRef>
              <c:f>'[Copy of vancomycin prescribing_ec1 and 2 - full (annotated).xlsx]subsequent vanc level measureme'!$A$5</c:f>
              <c:strCache>
                <c:ptCount val="1"/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'[Copy of vancomycin prescribing_ec1 and 2 - full (annotated).xlsx]subsequent vanc level measureme'!$B$5:$C$5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C-6B07-4C1F-A92A-F23EE36A21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63802840"/>
        <c:axId val="663803168"/>
      </c:barChart>
      <c:catAx>
        <c:axId val="663802840"/>
        <c:scaling>
          <c:orientation val="minMax"/>
        </c:scaling>
        <c:delete val="1"/>
        <c:axPos val="b"/>
        <c:majorTickMark val="out"/>
        <c:minorTickMark val="none"/>
        <c:tickLblPos val="nextTo"/>
        <c:crossAx val="663803168"/>
        <c:crosses val="autoZero"/>
        <c:auto val="1"/>
        <c:lblAlgn val="ctr"/>
        <c:lblOffset val="100"/>
        <c:noMultiLvlLbl val="0"/>
      </c:catAx>
      <c:valAx>
        <c:axId val="6638031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663802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53150788583859"/>
          <c:y val="0.14929484345564545"/>
          <c:w val="0.55863097349317814"/>
          <c:h val="0.7527531175446771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422-42B3-9F37-EBB4208676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422-42B3-9F37-EBB4208676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422-42B3-9F37-EBB4208676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422-42B3-9F37-EBB42086764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422-42B3-9F37-EBB420867648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22-42B3-9F37-EBB420867648}"/>
                </c:ext>
              </c:extLst>
            </c:dLbl>
            <c:dLbl>
              <c:idx val="1"/>
              <c:layout>
                <c:manualLayout>
                  <c:x val="-4.8676180368628164E-3"/>
                  <c:y val="2.7022994280753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22-42B3-9F37-EBB420867648}"/>
                </c:ext>
              </c:extLst>
            </c:dLbl>
            <c:dLbl>
              <c:idx val="3"/>
              <c:layout>
                <c:manualLayout>
                  <c:x val="2.1904281165882673E-2"/>
                  <c:y val="7.76911085571662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22-42B3-9F37-EBB4208676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'[vancomycin prescribing_ec1 and 2 - full (annotated)_ec.xlsx]# of noncompliances 1'!$J$2:$J$6</c:f>
              <c:strCache>
                <c:ptCount val="5"/>
                <c:pt idx="0">
                  <c:v>0</c:v>
                </c:pt>
                <c:pt idx="1">
                  <c:v>1 to 2</c:v>
                </c:pt>
                <c:pt idx="2">
                  <c:v>3 to 4</c:v>
                </c:pt>
                <c:pt idx="3">
                  <c:v>5 to 6</c:v>
                </c:pt>
                <c:pt idx="4">
                  <c:v>7 to 8</c:v>
                </c:pt>
              </c:strCache>
            </c:strRef>
          </c:cat>
          <c:val>
            <c:numRef>
              <c:f>'[vancomycin prescribing_ec1 and 2 - full (annotated)_ec.xlsx]# of noncompliances 1'!$K$2:$K$6</c:f>
              <c:numCache>
                <c:formatCode>General</c:formatCode>
                <c:ptCount val="5"/>
                <c:pt idx="0">
                  <c:v>0</c:v>
                </c:pt>
                <c:pt idx="1">
                  <c:v>9</c:v>
                </c:pt>
                <c:pt idx="2">
                  <c:v>6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22-42B3-9F37-EBB420867648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3422-42B3-9F37-EBB4208676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3422-42B3-9F37-EBB4208676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3422-42B3-9F37-EBB4208676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3422-42B3-9F37-EBB42086764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3422-42B3-9F37-EBB420867648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422-42B3-9F37-EBB420867648}"/>
                </c:ext>
              </c:extLst>
            </c:dLbl>
            <c:dLbl>
              <c:idx val="3"/>
              <c:layout>
                <c:manualLayout>
                  <c:x val="2.2309658279211709E-17"/>
                  <c:y val="-3.04008685658476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22-42B3-9F37-EBB4208676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'[vancomycin prescribing_ec1 and 2 - full (annotated)_ec.xlsx]# of noncompliances 1'!$J$2:$J$6</c:f>
              <c:strCache>
                <c:ptCount val="5"/>
                <c:pt idx="0">
                  <c:v>0</c:v>
                </c:pt>
                <c:pt idx="1">
                  <c:v>1 to 2</c:v>
                </c:pt>
                <c:pt idx="2">
                  <c:v>3 to 4</c:v>
                </c:pt>
                <c:pt idx="3">
                  <c:v>5 to 6</c:v>
                </c:pt>
                <c:pt idx="4">
                  <c:v>7 to 8</c:v>
                </c:pt>
              </c:strCache>
            </c:strRef>
          </c:cat>
          <c:val>
            <c:numRef>
              <c:f>'[vancomycin prescribing_ec1 and 2 - full (annotated)_ec.xlsx]# of noncompliances 1'!$L$2:$L$6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3422-42B3-9F37-EBB4208676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948760528883927"/>
          <c:y val="0.47241823039912623"/>
          <c:w val="0.22515900315592186"/>
          <c:h val="0.461249001037169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673458891962828"/>
          <c:y val="0.12754673228489721"/>
          <c:w val="0.36922041754938706"/>
          <c:h val="0.651910515062456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'interval bw loading and mainten'!$A$2</c:f>
              <c:strCache>
                <c:ptCount val="1"/>
                <c:pt idx="0">
                  <c:v>Correct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'interval bw loading and mainten'!$B$2:$C$2</c:f>
              <c:numCache>
                <c:formatCode>General</c:formatCode>
                <c:ptCount val="2"/>
                <c:pt idx="0">
                  <c:v>15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14-4280-9021-652340CAFE91}"/>
            </c:ext>
          </c:extLst>
        </c:ser>
        <c:ser>
          <c:idx val="1"/>
          <c:order val="1"/>
          <c:tx>
            <c:strRef>
              <c:f>'interval bw loading and mainten'!$A$3</c:f>
              <c:strCache>
                <c:ptCount val="1"/>
                <c:pt idx="0">
                  <c:v>Incorrect 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14-4280-9021-652340CAFE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'interval bw loading and mainten'!$B$3:$C$3</c:f>
              <c:numCache>
                <c:formatCode>General</c:formatCode>
                <c:ptCount val="2"/>
                <c:pt idx="0">
                  <c:v>5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14-4280-9021-652340CAFE91}"/>
            </c:ext>
          </c:extLst>
        </c:ser>
        <c:ser>
          <c:idx val="2"/>
          <c:order val="2"/>
          <c:tx>
            <c:strRef>
              <c:f>'interval bw loading and mainten'!$A$4</c:f>
              <c:strCache>
                <c:ptCount val="1"/>
                <c:pt idx="0">
                  <c:v>Not recorded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14-4280-9021-652340CAFE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'interval bw loading and mainten'!$B$4:$C$4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14-4280-9021-652340CAFE91}"/>
            </c:ext>
          </c:extLst>
        </c:ser>
        <c:ser>
          <c:idx val="3"/>
          <c:order val="3"/>
          <c:tx>
            <c:strRef>
              <c:f>'interval bw loading and mainten'!$A$5</c:f>
              <c:strCache>
                <c:ptCount val="1"/>
                <c:pt idx="0">
                  <c:v>No loading dose 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14-4280-9021-652340CAFE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'interval bw loading and mainten'!$B$5:$C$5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14-4280-9021-652340CAF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9506944"/>
        <c:axId val="49557888"/>
      </c:barChart>
      <c:catAx>
        <c:axId val="49506944"/>
        <c:scaling>
          <c:orientation val="minMax"/>
        </c:scaling>
        <c:delete val="1"/>
        <c:axPos val="b"/>
        <c:majorTickMark val="out"/>
        <c:minorTickMark val="none"/>
        <c:tickLblPos val="nextTo"/>
        <c:crossAx val="49557888"/>
        <c:crosses val="autoZero"/>
        <c:auto val="1"/>
        <c:lblAlgn val="ctr"/>
        <c:lblOffset val="100"/>
        <c:noMultiLvlLbl val="0"/>
      </c:catAx>
      <c:valAx>
        <c:axId val="49557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50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'# of noncompliances 1'!$S$2:$S$25</cx:f>
        <cx:lvl ptCount="24" formatCode="General">
          <cx:pt idx="0">1</cx:pt>
          <cx:pt idx="1">1</cx:pt>
          <cx:pt idx="2">1</cx:pt>
          <cx:pt idx="3">1</cx:pt>
          <cx:pt idx="4">2</cx:pt>
          <cx:pt idx="5">2</cx:pt>
          <cx:pt idx="6">2</cx:pt>
          <cx:pt idx="7">2</cx:pt>
          <cx:pt idx="8">2</cx:pt>
          <cx:pt idx="9">3</cx:pt>
          <cx:pt idx="10">3</cx:pt>
          <cx:pt idx="11">3</cx:pt>
          <cx:pt idx="12">4</cx:pt>
          <cx:pt idx="13">4</cx:pt>
          <cx:pt idx="14">4</cx:pt>
          <cx:pt idx="15">5</cx:pt>
          <cx:pt idx="16">5</cx:pt>
          <cx:pt idx="17">5</cx:pt>
          <cx:pt idx="18">5</cx:pt>
          <cx:pt idx="19">5</cx:pt>
          <cx:pt idx="20">6</cx:pt>
          <cx:pt idx="21">6</cx:pt>
          <cx:pt idx="22">6</cx:pt>
          <cx:pt idx="23">7</cx:pt>
        </cx:lvl>
      </cx:numDim>
    </cx:data>
    <cx:data id="1">
      <cx:numDim type="val">
        <cx:f>'# of noncompliances 1'!$T$2:$T$25</cx:f>
        <cx:lvl ptCount="24" formatCode="General">
          <cx:pt idx="0">2</cx:pt>
          <cx:pt idx="1">2</cx:pt>
          <cx:pt idx="2">2</cx:pt>
          <cx:pt idx="3">2</cx:pt>
          <cx:pt idx="4">2</cx:pt>
          <cx:pt idx="5">3</cx:pt>
          <cx:pt idx="6">3</cx:pt>
          <cx:pt idx="7">3</cx:pt>
          <cx:pt idx="8">4</cx:pt>
          <cx:pt idx="9">4</cx:pt>
          <cx:pt idx="10">4</cx:pt>
          <cx:pt idx="11">4</cx:pt>
          <cx:pt idx="12">5</cx:pt>
          <cx:pt idx="13">5</cx:pt>
          <cx:pt idx="14">5</cx:pt>
          <cx:pt idx="15">6</cx:pt>
          <cx:pt idx="16">7</cx:pt>
          <cx:pt idx="17">8</cx:pt>
        </cx:lvl>
      </cx:numDim>
    </cx:data>
  </cx:chartData>
  <cx:chart>
    <cx:plotArea>
      <cx:plotAreaRegion>
        <cx:series layoutId="boxWhisker" uniqueId="{050841E2-A8C0-4FD4-930B-0F7B05FCADDB}">
          <cx:dataId val="0"/>
          <cx:layoutPr>
            <cx:visibility meanLine="0" meanMarker="1" nonoutliers="1" outliers="1"/>
            <cx:statistics quartileMethod="exclusive"/>
          </cx:layoutPr>
        </cx:series>
        <cx:series layoutId="boxWhisker" uniqueId="{0C0D23BB-F4E3-464D-90C9-A3E381C82D91}">
          <cx:dataId val="1"/>
          <cx:layoutPr>
            <cx:visibility meanLine="0" meanMarker="1" nonoutliers="1" outliers="1"/>
            <cx:statistics quartileMethod="exclusive"/>
          </cx:layoutPr>
        </cx:series>
      </cx:plotAreaRegion>
      <cx:axis id="0" hidden="1">
        <cx:catScaling gapWidth="1"/>
        <cx:majorGridlines/>
        <cx:majorTickMarks type="cross"/>
        <cx:tickLabels/>
        <cx:txPr>
          <a:bodyPr vertOverflow="overflow" horzOverflow="overflow" wrap="square" lIns="0" tIns="0" rIns="0" bIns="0"/>
          <a:lstStyle/>
          <a:p>
            <a:pPr algn="ctr" rtl="0">
              <a:defRPr sz="2000" b="0" i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GB" sz="2000"/>
          </a:p>
        </cx:txPr>
      </cx:axis>
      <cx:axis id="1">
        <cx:valScaling max="8"/>
        <cx:majorGridlines/>
        <cx:tickLabels/>
        <cx:txPr>
          <a:bodyPr vertOverflow="overflow" horzOverflow="overflow" wrap="square" lIns="0" tIns="0" rIns="0" bIns="0"/>
          <a:lstStyle/>
          <a:p>
            <a:pPr algn="ctr" rtl="0">
              <a:defRPr sz="2400" b="0" i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GB" sz="2400"/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0.1444</cdr:x>
      <cdr:y>0.17634</cdr:y>
    </cdr:from>
    <cdr:to>
      <cdr:x>0.95616</cdr:x>
      <cdr:y>0.30283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5E40ED2-0F0A-4F81-AE84-65E6A3CD1130}"/>
            </a:ext>
          </a:extLst>
        </cdr:cNvPr>
        <cdr:cNvSpPr txBox="1"/>
      </cdr:nvSpPr>
      <cdr:spPr>
        <a:xfrm xmlns:a="http://schemas.openxmlformats.org/drawingml/2006/main">
          <a:off x="428945" y="549091"/>
          <a:ext cx="2411425" cy="3938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2000"/>
            </a:lnSpc>
          </a:pPr>
          <a:r>
            <a:rPr lang="en-SG" sz="2000" dirty="0">
              <a:solidFill>
                <a:schemeClr val="tx1">
                  <a:lumMod val="65000"/>
                  <a:lumOff val="35000"/>
                </a:schemeClr>
              </a:solidFill>
            </a:rPr>
            <a:t>Initial Maintenance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76208"/>
            <a:ext cx="12851448" cy="7394928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156312"/>
            <a:ext cx="11339513" cy="5128263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1659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144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0873"/>
            <a:ext cx="3260110" cy="180005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0873"/>
            <a:ext cx="9591338" cy="180005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869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3205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295443"/>
            <a:ext cx="13040439" cy="8835560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214591"/>
            <a:ext cx="13040439" cy="4646413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3165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54366"/>
            <a:ext cx="6425724" cy="134770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54366"/>
            <a:ext cx="6425724" cy="134770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7558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0878"/>
            <a:ext cx="13040439" cy="410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06935"/>
            <a:ext cx="6396193" cy="2551839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758774"/>
            <a:ext cx="6396193" cy="11411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06935"/>
            <a:ext cx="6427693" cy="2551839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758774"/>
            <a:ext cx="6427693" cy="11411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5314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2689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218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16050"/>
            <a:ext cx="4876384" cy="4956175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58279"/>
            <a:ext cx="7654171" cy="15094700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372225"/>
            <a:ext cx="4876384" cy="11805335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2568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16050"/>
            <a:ext cx="4876384" cy="4956175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58279"/>
            <a:ext cx="7654171" cy="15094700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372225"/>
            <a:ext cx="4876384" cy="11805335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5019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0878"/>
            <a:ext cx="13040439" cy="410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54366"/>
            <a:ext cx="13040439" cy="13477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687033"/>
            <a:ext cx="3401854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68A36-2B33-4367-A526-8CA3E4BE5B82}" type="datetimeFigureOut">
              <a:rPr lang="en-SG" smtClean="0"/>
              <a:t>7/6/2021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687033"/>
            <a:ext cx="5102781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687033"/>
            <a:ext cx="3401854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D3F61-48B1-4835-B7D0-15681171E5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5684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12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11" Type="http://schemas.openxmlformats.org/officeDocument/2006/relationships/image" Target="../media/image3.png"/><Relationship Id="rId5" Type="http://schemas.openxmlformats.org/officeDocument/2006/relationships/chart" Target="../charts/chart2.xml"/><Relationship Id="rId10" Type="http://schemas.microsoft.com/office/2014/relationships/chartEx" Target="../charts/chartEx1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526A1E-9DF2-4C2A-8C8C-745030519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19" y="182148"/>
            <a:ext cx="14764313" cy="169980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SG" sz="60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C8C4536-0093-4FFD-8BD6-CC31C7435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9531" y="13279173"/>
            <a:ext cx="533844" cy="9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505" tIns="16252" rIns="32505" bIns="16252" numCol="1" anchor="t" anchorCtr="0" compatLnSpc="1">
            <a:prstTxWarp prst="textNoShape">
              <a:avLst/>
            </a:prstTxWarp>
          </a:bodyPr>
          <a:lstStyle/>
          <a:p>
            <a:endParaRPr lang="en-SG" sz="1221"/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0E73DFC2-9086-44DD-8287-1E94C4592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902" y="13279737"/>
            <a:ext cx="533844" cy="9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505" tIns="16252" rIns="32505" bIns="16252" numCol="1" anchor="t" anchorCtr="0" compatLnSpc="1">
            <a:prstTxWarp prst="textNoShape">
              <a:avLst/>
            </a:prstTxWarp>
          </a:bodyPr>
          <a:lstStyle/>
          <a:p>
            <a:endParaRPr lang="en-SG" sz="1221"/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F362457D-2AF4-46EC-B24E-DCD426AD2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147" y="13325165"/>
            <a:ext cx="576732" cy="9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505" tIns="16252" rIns="32505" bIns="16252" numCol="1" anchor="t" anchorCtr="0" compatLnSpc="1">
            <a:prstTxWarp prst="textNoShape">
              <a:avLst/>
            </a:prstTxWarp>
          </a:bodyPr>
          <a:lstStyle/>
          <a:p>
            <a:endParaRPr lang="en-SG" sz="1221"/>
          </a:p>
        </p:txBody>
      </p: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8BCB0CBE-C98A-48D0-A824-7E08F7A16C42}"/>
              </a:ext>
            </a:extLst>
          </p:cNvPr>
          <p:cNvGrpSpPr/>
          <p:nvPr/>
        </p:nvGrpSpPr>
        <p:grpSpPr>
          <a:xfrm>
            <a:off x="177518" y="1995674"/>
            <a:ext cx="4261837" cy="5040000"/>
            <a:chOff x="187481" y="2277100"/>
            <a:chExt cx="5387384" cy="504000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3FC770F-F179-486F-9963-17C15D96EF12}"/>
                </a:ext>
              </a:extLst>
            </p:cNvPr>
            <p:cNvSpPr txBox="1"/>
            <p:nvPr/>
          </p:nvSpPr>
          <p:spPr>
            <a:xfrm>
              <a:off x="187481" y="2277100"/>
              <a:ext cx="5387384" cy="504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SG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3D058A1-3176-47ED-A4C3-D7B6737AFC00}"/>
                </a:ext>
              </a:extLst>
            </p:cNvPr>
            <p:cNvSpPr txBox="1"/>
            <p:nvPr/>
          </p:nvSpPr>
          <p:spPr>
            <a:xfrm>
              <a:off x="187481" y="2393387"/>
              <a:ext cx="4567910" cy="64633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SG" sz="3600" b="1" dirty="0">
                  <a:solidFill>
                    <a:schemeClr val="bg1"/>
                  </a:solidFill>
                </a:rPr>
                <a:t> INTRODUCTION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7FDFCFB-7400-4CE4-9928-4E8F30F683C1}"/>
              </a:ext>
            </a:extLst>
          </p:cNvPr>
          <p:cNvGrpSpPr/>
          <p:nvPr/>
        </p:nvGrpSpPr>
        <p:grpSpPr>
          <a:xfrm>
            <a:off x="7170938" y="15170665"/>
            <a:ext cx="7766343" cy="5904000"/>
            <a:chOff x="9579425" y="14977110"/>
            <a:chExt cx="5273039" cy="612193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9DBB180-5A5F-4CE8-A84B-ECEF70787224}"/>
                </a:ext>
              </a:extLst>
            </p:cNvPr>
            <p:cNvSpPr txBox="1"/>
            <p:nvPr/>
          </p:nvSpPr>
          <p:spPr>
            <a:xfrm>
              <a:off x="9579425" y="14977110"/>
              <a:ext cx="5273039" cy="612193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SG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D7609CF-DD72-451C-A304-1203E86B97C1}"/>
                </a:ext>
              </a:extLst>
            </p:cNvPr>
            <p:cNvSpPr txBox="1"/>
            <p:nvPr/>
          </p:nvSpPr>
          <p:spPr>
            <a:xfrm>
              <a:off x="9579425" y="15095016"/>
              <a:ext cx="2457183" cy="72164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SG" sz="3600" b="1" dirty="0">
                  <a:solidFill>
                    <a:schemeClr val="bg1"/>
                  </a:solidFill>
                </a:rPr>
                <a:t>  CONCLUSION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10D7BDE-3251-4589-9B42-61F46F65894F}"/>
              </a:ext>
            </a:extLst>
          </p:cNvPr>
          <p:cNvGrpSpPr/>
          <p:nvPr/>
        </p:nvGrpSpPr>
        <p:grpSpPr>
          <a:xfrm>
            <a:off x="172967" y="7141523"/>
            <a:ext cx="14764313" cy="7923721"/>
            <a:chOff x="144899" y="2278501"/>
            <a:chExt cx="14764313" cy="6971562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34BFBC93-105F-47B6-B566-4B52B94EA62A}"/>
                </a:ext>
              </a:extLst>
            </p:cNvPr>
            <p:cNvSpPr txBox="1"/>
            <p:nvPr/>
          </p:nvSpPr>
          <p:spPr>
            <a:xfrm>
              <a:off x="144899" y="2278501"/>
              <a:ext cx="14764313" cy="697156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SG" dirty="0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02103D28-788C-410F-90EA-9A68824996CF}"/>
                </a:ext>
              </a:extLst>
            </p:cNvPr>
            <p:cNvSpPr txBox="1"/>
            <p:nvPr/>
          </p:nvSpPr>
          <p:spPr>
            <a:xfrm>
              <a:off x="144899" y="2371680"/>
              <a:ext cx="3960000" cy="56866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r>
                <a:rPr lang="en-SG" sz="3600" b="1" dirty="0">
                  <a:solidFill>
                    <a:schemeClr val="bg1"/>
                  </a:solidFill>
                </a:rPr>
                <a:t> RESULTS</a:t>
              </a: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4F3E777C-65EA-45EC-A29C-368D66C91352}"/>
              </a:ext>
            </a:extLst>
          </p:cNvPr>
          <p:cNvSpPr txBox="1"/>
          <p:nvPr/>
        </p:nvSpPr>
        <p:spPr>
          <a:xfrm>
            <a:off x="391467" y="8157405"/>
            <a:ext cx="396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dirty="0"/>
              <a:t>&gt;90% of intermittent vancomycin was empirically prescribed for a heterogenous range of infections. (Fig. 1).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D9FA06A-9B57-4808-A170-B4AECD86B498}"/>
              </a:ext>
            </a:extLst>
          </p:cNvPr>
          <p:cNvSpPr txBox="1"/>
          <p:nvPr/>
        </p:nvSpPr>
        <p:spPr>
          <a:xfrm>
            <a:off x="166287" y="15159150"/>
            <a:ext cx="6842615" cy="590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SG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A4FA793-8217-473D-BA15-C6F1ABB8B16E}"/>
              </a:ext>
            </a:extLst>
          </p:cNvPr>
          <p:cNvSpPr txBox="1"/>
          <p:nvPr/>
        </p:nvSpPr>
        <p:spPr>
          <a:xfrm>
            <a:off x="177518" y="15313049"/>
            <a:ext cx="4500000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SG" sz="3600" b="1" dirty="0">
                <a:solidFill>
                  <a:schemeClr val="bg1"/>
                </a:solidFill>
              </a:rPr>
              <a:t>  NON-COMPLIANCES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305F7D2-58AD-4255-B27F-9AC1F0776991}"/>
              </a:ext>
            </a:extLst>
          </p:cNvPr>
          <p:cNvSpPr txBox="1"/>
          <p:nvPr/>
        </p:nvSpPr>
        <p:spPr>
          <a:xfrm>
            <a:off x="271633" y="19632897"/>
            <a:ext cx="66317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dirty="0"/>
              <a:t>Median number and interquartile spread of non-compliances per patient course of vancomycin were broadly similar across both cycles, </a:t>
            </a:r>
            <a:r>
              <a:rPr lang="en-GB" sz="2000" dirty="0"/>
              <a:t>with overall high rates of prescribing errors (3.5 [2-5] in C1 vs 4 [2.25-5] in C2). (Fig</a:t>
            </a:r>
            <a:r>
              <a:rPr lang="en-GB" sz="2000"/>
              <a:t>. 3)</a:t>
            </a:r>
            <a:endParaRPr lang="en-SG" sz="2000" dirty="0"/>
          </a:p>
        </p:txBody>
      </p: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889EF004-BEFE-41DC-87EC-42869535F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95013"/>
              </p:ext>
            </p:extLst>
          </p:nvPr>
        </p:nvGraphicFramePr>
        <p:xfrm>
          <a:off x="438272" y="9646381"/>
          <a:ext cx="3980023" cy="447357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627596">
                  <a:extLst>
                    <a:ext uri="{9D8B030D-6E8A-4147-A177-3AD203B41FA5}">
                      <a16:colId xmlns:a16="http://schemas.microsoft.com/office/drawing/2014/main" val="4234408861"/>
                    </a:ext>
                  </a:extLst>
                </a:gridCol>
                <a:gridCol w="703277">
                  <a:extLst>
                    <a:ext uri="{9D8B030D-6E8A-4147-A177-3AD203B41FA5}">
                      <a16:colId xmlns:a16="http://schemas.microsoft.com/office/drawing/2014/main" val="4167705779"/>
                    </a:ext>
                  </a:extLst>
                </a:gridCol>
                <a:gridCol w="649150">
                  <a:extLst>
                    <a:ext uri="{9D8B030D-6E8A-4147-A177-3AD203B41FA5}">
                      <a16:colId xmlns:a16="http://schemas.microsoft.com/office/drawing/2014/main" val="331305336"/>
                    </a:ext>
                  </a:extLst>
                </a:gridCol>
              </a:tblGrid>
              <a:tr h="29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 Indications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C1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C2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6361503"/>
                  </a:ext>
                </a:extLst>
              </a:tr>
              <a:tr h="29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Pneumonia 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4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>
                          <a:effectLst/>
                        </a:rPr>
                        <a:t>2</a:t>
                      </a:r>
                      <a:endParaRPr lang="en-SG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9145654"/>
                  </a:ext>
                </a:extLst>
              </a:tr>
              <a:tr h="301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Soft tissue infection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6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>
                          <a:effectLst/>
                        </a:rPr>
                        <a:t>1</a:t>
                      </a:r>
                      <a:endParaRPr lang="en-SG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471409"/>
                  </a:ext>
                </a:extLst>
              </a:tr>
              <a:tr h="29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Intra-</a:t>
                      </a:r>
                      <a:r>
                        <a:rPr lang="en-SG" sz="2200" b="0" dirty="0" err="1">
                          <a:effectLst/>
                        </a:rPr>
                        <a:t>abdo</a:t>
                      </a:r>
                      <a:r>
                        <a:rPr lang="en-SG" sz="2200" b="0" dirty="0">
                          <a:effectLst/>
                        </a:rPr>
                        <a:t> infection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>
                          <a:effectLst/>
                        </a:rPr>
                        <a:t>3</a:t>
                      </a:r>
                      <a:endParaRPr lang="en-SG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>
                          <a:effectLst/>
                        </a:rPr>
                        <a:t>4</a:t>
                      </a:r>
                      <a:endParaRPr lang="en-SG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7657252"/>
                  </a:ext>
                </a:extLst>
              </a:tr>
              <a:tr h="29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Endocarditis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1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1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5987273"/>
                  </a:ext>
                </a:extLst>
              </a:tr>
              <a:tr h="29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Osteomyelitis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6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1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203534"/>
                  </a:ext>
                </a:extLst>
              </a:tr>
              <a:tr h="29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Sepsis of ?origin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2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2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0260128"/>
                  </a:ext>
                </a:extLst>
              </a:tr>
              <a:tr h="29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Line sepsis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0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2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3640322"/>
                  </a:ext>
                </a:extLst>
              </a:tr>
              <a:tr h="5960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Staph. aureus Bacteraemia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0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2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9756321"/>
                  </a:ext>
                </a:extLst>
              </a:tr>
              <a:tr h="29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Neutropenic sepsis 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0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1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2144580"/>
                  </a:ext>
                </a:extLst>
              </a:tr>
              <a:tr h="29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Mixed 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2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0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7078994"/>
                  </a:ext>
                </a:extLst>
              </a:tr>
              <a:tr h="291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b="0" dirty="0">
                          <a:effectLst/>
                        </a:rPr>
                        <a:t>Unknown </a:t>
                      </a:r>
                      <a:endParaRPr lang="en-SG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>
                          <a:effectLst/>
                        </a:rPr>
                        <a:t>0</a:t>
                      </a:r>
                      <a:endParaRPr lang="en-SG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2200" dirty="0">
                          <a:effectLst/>
                        </a:rPr>
                        <a:t>2</a:t>
                      </a:r>
                      <a:endParaRPr lang="en-SG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098472"/>
                  </a:ext>
                </a:extLst>
              </a:tr>
            </a:tbl>
          </a:graphicData>
        </a:graphic>
      </p:graphicFrame>
      <p:sp>
        <p:nvSpPr>
          <p:cNvPr id="130" name="TextBox 129">
            <a:extLst>
              <a:ext uri="{FF2B5EF4-FFF2-40B4-BE49-F238E27FC236}">
                <a16:creationId xmlns:a16="http://schemas.microsoft.com/office/drawing/2014/main" id="{823286F7-B7CB-48E1-9CD9-3748B5C8282F}"/>
              </a:ext>
            </a:extLst>
          </p:cNvPr>
          <p:cNvSpPr txBox="1"/>
          <p:nvPr/>
        </p:nvSpPr>
        <p:spPr>
          <a:xfrm>
            <a:off x="4569049" y="1993685"/>
            <a:ext cx="10372784" cy="50153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SG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6DD3390-93FC-47F1-997C-96E97731F095}"/>
              </a:ext>
            </a:extLst>
          </p:cNvPr>
          <p:cNvSpPr txBox="1"/>
          <p:nvPr/>
        </p:nvSpPr>
        <p:spPr>
          <a:xfrm>
            <a:off x="4569048" y="2124358"/>
            <a:ext cx="4112702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SG" sz="3600" b="1" dirty="0">
                <a:solidFill>
                  <a:schemeClr val="bg1"/>
                </a:solidFill>
              </a:rPr>
              <a:t> AUDIT TIMELINE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C152782A-6478-4177-848B-BDA8A83C108E}"/>
              </a:ext>
            </a:extLst>
          </p:cNvPr>
          <p:cNvGrpSpPr/>
          <p:nvPr/>
        </p:nvGrpSpPr>
        <p:grpSpPr>
          <a:xfrm>
            <a:off x="4773501" y="3411287"/>
            <a:ext cx="10069635" cy="3365441"/>
            <a:chOff x="474083" y="16807740"/>
            <a:chExt cx="10069635" cy="3365441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3C02D26C-F23F-462D-9B99-F3AF9AE9DC85}"/>
                </a:ext>
              </a:extLst>
            </p:cNvPr>
            <p:cNvGrpSpPr/>
            <p:nvPr/>
          </p:nvGrpSpPr>
          <p:grpSpPr>
            <a:xfrm>
              <a:off x="474083" y="16807740"/>
              <a:ext cx="10069635" cy="3365441"/>
              <a:chOff x="907332" y="16420430"/>
              <a:chExt cx="10069635" cy="3638297"/>
            </a:xfrm>
          </p:grpSpPr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6BEAE6F0-F85A-4D9D-9437-B86F3604A8C1}"/>
                  </a:ext>
                </a:extLst>
              </p:cNvPr>
              <p:cNvSpPr/>
              <p:nvPr/>
            </p:nvSpPr>
            <p:spPr>
              <a:xfrm>
                <a:off x="907332" y="18384210"/>
                <a:ext cx="2351494" cy="575668"/>
              </a:xfrm>
              <a:custGeom>
                <a:avLst/>
                <a:gdLst>
                  <a:gd name="connsiteX0" fmla="*/ 0 w 2351494"/>
                  <a:gd name="connsiteY0" fmla="*/ 0 h 575669"/>
                  <a:gd name="connsiteX1" fmla="*/ 2351494 w 2351494"/>
                  <a:gd name="connsiteY1" fmla="*/ 0 h 575669"/>
                  <a:gd name="connsiteX2" fmla="*/ 2351494 w 2351494"/>
                  <a:gd name="connsiteY2" fmla="*/ 575669 h 575669"/>
                  <a:gd name="connsiteX3" fmla="*/ 0 w 2351494"/>
                  <a:gd name="connsiteY3" fmla="*/ 575669 h 575669"/>
                  <a:gd name="connsiteX4" fmla="*/ 0 w 2351494"/>
                  <a:gd name="connsiteY4" fmla="*/ 0 h 575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51494" h="575669">
                    <a:moveTo>
                      <a:pt x="0" y="0"/>
                    </a:moveTo>
                    <a:lnTo>
                      <a:pt x="2351494" y="0"/>
                    </a:lnTo>
                    <a:lnTo>
                      <a:pt x="2351494" y="575669"/>
                    </a:lnTo>
                    <a:lnTo>
                      <a:pt x="0" y="57566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t" anchorCtr="1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  <a:defRPr b="1"/>
                </a:pPr>
                <a:r>
                  <a:rPr lang="en-US" sz="2000" kern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May 2020</a:t>
                </a: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63B75DE3-483C-4602-A8AD-F0735908FD9C}"/>
                  </a:ext>
                </a:extLst>
              </p:cNvPr>
              <p:cNvSpPr/>
              <p:nvPr/>
            </p:nvSpPr>
            <p:spPr>
              <a:xfrm>
                <a:off x="966034" y="18186979"/>
                <a:ext cx="7963079" cy="165547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E4C047DA-FDA6-4BBC-89F5-E5C7CC160FB4}"/>
                  </a:ext>
                </a:extLst>
              </p:cNvPr>
              <p:cNvSpPr/>
              <p:nvPr/>
            </p:nvSpPr>
            <p:spPr>
              <a:xfrm>
                <a:off x="986447" y="16420430"/>
                <a:ext cx="2232000" cy="1245399"/>
              </a:xfrm>
              <a:custGeom>
                <a:avLst/>
                <a:gdLst>
                  <a:gd name="connsiteX0" fmla="*/ 0 w 2586643"/>
                  <a:gd name="connsiteY0" fmla="*/ 0 h 1510177"/>
                  <a:gd name="connsiteX1" fmla="*/ 2586643 w 2586643"/>
                  <a:gd name="connsiteY1" fmla="*/ 0 h 1510177"/>
                  <a:gd name="connsiteX2" fmla="*/ 2586643 w 2586643"/>
                  <a:gd name="connsiteY2" fmla="*/ 1510177 h 1510177"/>
                  <a:gd name="connsiteX3" fmla="*/ 0 w 2586643"/>
                  <a:gd name="connsiteY3" fmla="*/ 1510177 h 1510177"/>
                  <a:gd name="connsiteX4" fmla="*/ 0 w 2586643"/>
                  <a:gd name="connsiteY4" fmla="*/ 0 h 1510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6643" h="1510177">
                    <a:moveTo>
                      <a:pt x="0" y="0"/>
                    </a:moveTo>
                    <a:lnTo>
                      <a:pt x="2586643" y="0"/>
                    </a:lnTo>
                    <a:lnTo>
                      <a:pt x="2586643" y="1510177"/>
                    </a:lnTo>
                    <a:lnTo>
                      <a:pt x="0" y="151017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0500" tIns="190500" rIns="190500" bIns="190500" numCol="1" spcCol="1270" anchor="ctr" anchorCtr="0">
                <a:noAutofit/>
              </a:bodyPr>
              <a:lstStyle/>
              <a:p>
                <a:pPr marL="0" lvl="0" indent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b="1" kern="1200" dirty="0"/>
                  <a:t>1st Audit Cycle (C1)</a:t>
                </a:r>
                <a:br>
                  <a:rPr lang="en-US" b="1" kern="1200" dirty="0"/>
                </a:br>
                <a:r>
                  <a:rPr lang="en-US" kern="1200" dirty="0"/>
                  <a:t>3-week period, </a:t>
                </a:r>
                <a:r>
                  <a:rPr lang="en-US" i="1" kern="1200" dirty="0"/>
                  <a:t>N = 24</a:t>
                </a:r>
                <a:r>
                  <a:rPr lang="en-US" i="1" dirty="0"/>
                  <a:t>. </a:t>
                </a:r>
                <a:r>
                  <a:rPr lang="en-US" kern="1200" dirty="0"/>
                  <a:t>High rates of prescribing errors </a:t>
                </a:r>
              </a:p>
            </p:txBody>
          </p:sp>
          <p:sp>
            <p:nvSpPr>
              <p:cNvPr id="138" name="Straight Connector 137">
                <a:extLst>
                  <a:ext uri="{FF2B5EF4-FFF2-40B4-BE49-F238E27FC236}">
                    <a16:creationId xmlns:a16="http://schemas.microsoft.com/office/drawing/2014/main" id="{ECDC4A81-C758-4EC7-8E61-5A650BF18C31}"/>
                  </a:ext>
                </a:extLst>
              </p:cNvPr>
              <p:cNvSpPr/>
              <p:nvPr/>
            </p:nvSpPr>
            <p:spPr>
              <a:xfrm>
                <a:off x="2073747" y="17660915"/>
                <a:ext cx="23535" cy="508951"/>
              </a:xfrm>
              <a:prstGeom prst="line">
                <a:avLst/>
              </a:prstGeom>
              <a:solidFill>
                <a:schemeClr val="accent2">
                  <a:hueOff val="0"/>
                  <a:satOff val="0"/>
                  <a:lumOff val="0"/>
                  <a:alphaOff val="0"/>
                </a:schemeClr>
              </a:solidFill>
              <a:ln w="6350" cap="flat" cmpd="sng" algn="ctr">
                <a:solidFill>
                  <a:schemeClr val="accent2">
                    <a:hueOff val="0"/>
                    <a:satOff val="0"/>
                    <a:lumOff val="0"/>
                    <a:alphaOff val="0"/>
                  </a:schemeClr>
                </a:solidFill>
                <a:prstDash val="dash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E6E36BB0-8DBF-49F9-9F1F-651936095BD0}"/>
                  </a:ext>
                </a:extLst>
              </p:cNvPr>
              <p:cNvSpPr/>
              <p:nvPr/>
            </p:nvSpPr>
            <p:spPr>
              <a:xfrm>
                <a:off x="2153100" y="17965138"/>
                <a:ext cx="2351494" cy="234710"/>
              </a:xfrm>
              <a:custGeom>
                <a:avLst/>
                <a:gdLst>
                  <a:gd name="connsiteX0" fmla="*/ 0 w 2351494"/>
                  <a:gd name="connsiteY0" fmla="*/ 0 h 234710"/>
                  <a:gd name="connsiteX1" fmla="*/ 2351494 w 2351494"/>
                  <a:gd name="connsiteY1" fmla="*/ 0 h 234710"/>
                  <a:gd name="connsiteX2" fmla="*/ 2351494 w 2351494"/>
                  <a:gd name="connsiteY2" fmla="*/ 234710 h 234710"/>
                  <a:gd name="connsiteX3" fmla="*/ 0 w 2351494"/>
                  <a:gd name="connsiteY3" fmla="*/ 234710 h 234710"/>
                  <a:gd name="connsiteX4" fmla="*/ 0 w 2351494"/>
                  <a:gd name="connsiteY4" fmla="*/ 0 h 234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51494" h="234710">
                    <a:moveTo>
                      <a:pt x="0" y="0"/>
                    </a:moveTo>
                    <a:lnTo>
                      <a:pt x="2351494" y="0"/>
                    </a:lnTo>
                    <a:lnTo>
                      <a:pt x="2351494" y="234710"/>
                    </a:lnTo>
                    <a:lnTo>
                      <a:pt x="0" y="23471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b" anchorCtr="1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  <a:defRPr b="1"/>
                </a:pPr>
                <a:r>
                  <a:rPr lang="en-US" sz="2000" kern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Dec 2020</a:t>
                </a:r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5B827CC5-5BD8-4DDD-9D17-88AB1865DAD2}"/>
                  </a:ext>
                </a:extLst>
              </p:cNvPr>
              <p:cNvSpPr/>
              <p:nvPr/>
            </p:nvSpPr>
            <p:spPr>
              <a:xfrm>
                <a:off x="964038" y="18733171"/>
                <a:ext cx="3240000" cy="1323237"/>
              </a:xfrm>
              <a:custGeom>
                <a:avLst/>
                <a:gdLst>
                  <a:gd name="connsiteX0" fmla="*/ 0 w 2658449"/>
                  <a:gd name="connsiteY0" fmla="*/ 0 h 1421121"/>
                  <a:gd name="connsiteX1" fmla="*/ 2658449 w 2658449"/>
                  <a:gd name="connsiteY1" fmla="*/ 0 h 1421121"/>
                  <a:gd name="connsiteX2" fmla="*/ 2658449 w 2658449"/>
                  <a:gd name="connsiteY2" fmla="*/ 1421121 h 1421121"/>
                  <a:gd name="connsiteX3" fmla="*/ 0 w 2658449"/>
                  <a:gd name="connsiteY3" fmla="*/ 1421121 h 1421121"/>
                  <a:gd name="connsiteX4" fmla="*/ 0 w 2658449"/>
                  <a:gd name="connsiteY4" fmla="*/ 0 h 1421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58449" h="1421121">
                    <a:moveTo>
                      <a:pt x="0" y="0"/>
                    </a:moveTo>
                    <a:lnTo>
                      <a:pt x="2658449" y="0"/>
                    </a:lnTo>
                    <a:lnTo>
                      <a:pt x="2658449" y="1421121"/>
                    </a:lnTo>
                    <a:lnTo>
                      <a:pt x="0" y="14211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  <a:alpha val="90000"/>
                </a:schemeClr>
              </a:solidFill>
            </p:spPr>
            <p:style>
              <a:lnRef idx="2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0500" tIns="190500" rIns="190500" bIns="190500" numCol="1" spcCol="1270" anchor="ctr" anchorCtr="0">
                <a:noAutofit/>
              </a:bodyPr>
              <a:lstStyle/>
              <a:p>
                <a:pPr marL="0" lvl="0" indent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b="1" kern="1200" dirty="0"/>
              </a:p>
              <a:p>
                <a:pPr marL="0" lvl="0" indent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b="1" kern="1200" dirty="0"/>
                  <a:t>1</a:t>
                </a:r>
                <a:r>
                  <a:rPr lang="en-US" b="1" kern="1200" baseline="30000" dirty="0"/>
                  <a:t>st</a:t>
                </a:r>
                <a:r>
                  <a:rPr lang="en-US" b="1" kern="1200" dirty="0"/>
                  <a:t> Intervention </a:t>
                </a:r>
                <a:br>
                  <a:rPr lang="en-US" b="1" kern="1200" dirty="0"/>
                </a:br>
                <a:r>
                  <a:rPr lang="en-US" b="1" kern="1200" dirty="0"/>
                  <a:t>1. </a:t>
                </a:r>
                <a:r>
                  <a:rPr lang="en-US" kern="1200" dirty="0"/>
                  <a:t>Dissemination of C1 results </a:t>
                </a:r>
                <a:br>
                  <a:rPr lang="en-US" kern="1200" dirty="0"/>
                </a:br>
                <a:r>
                  <a:rPr lang="en-US" b="1" kern="1200" dirty="0"/>
                  <a:t>2. </a:t>
                </a:r>
                <a:r>
                  <a:rPr lang="en-US" kern="1200" dirty="0"/>
                  <a:t>Promotion of existing e-learning module via email</a:t>
                </a:r>
              </a:p>
              <a:p>
                <a:pPr marL="0" lvl="0" indent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kern="1200" dirty="0"/>
              </a:p>
            </p:txBody>
          </p:sp>
          <p:sp>
            <p:nvSpPr>
              <p:cNvPr id="141" name="Straight Connector 140">
                <a:extLst>
                  <a:ext uri="{FF2B5EF4-FFF2-40B4-BE49-F238E27FC236}">
                    <a16:creationId xmlns:a16="http://schemas.microsoft.com/office/drawing/2014/main" id="{42C11763-67BF-432B-98A4-84830858F296}"/>
                  </a:ext>
                </a:extLst>
              </p:cNvPr>
              <p:cNvSpPr/>
              <p:nvPr/>
            </p:nvSpPr>
            <p:spPr>
              <a:xfrm flipH="1">
                <a:off x="3280086" y="18324310"/>
                <a:ext cx="3703" cy="396473"/>
              </a:xfrm>
              <a:prstGeom prst="line">
                <a:avLst/>
              </a:prstGeom>
              <a:solidFill>
                <a:schemeClr val="accent3">
                  <a:hueOff val="0"/>
                  <a:satOff val="0"/>
                  <a:lumOff val="0"/>
                  <a:alphaOff val="0"/>
                </a:schemeClr>
              </a:solidFill>
              <a:ln w="6350" cap="flat" cmpd="sng" algn="ctr">
                <a:solidFill>
                  <a:schemeClr val="accent3">
                    <a:hueOff val="0"/>
                    <a:satOff val="0"/>
                    <a:lumOff val="0"/>
                    <a:alphaOff val="0"/>
                  </a:schemeClr>
                </a:solidFill>
                <a:prstDash val="dash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7A31B4EE-E55C-4BB3-BF69-B4CB6C255C80}"/>
                  </a:ext>
                </a:extLst>
              </p:cNvPr>
              <p:cNvSpPr/>
              <p:nvPr/>
            </p:nvSpPr>
            <p:spPr>
              <a:xfrm>
                <a:off x="2019399" y="18208076"/>
                <a:ext cx="127360" cy="127360"/>
              </a:xfrm>
              <a:prstGeom prst="ellipse">
                <a:avLst/>
              </a:prstGeom>
              <a:solidFill>
                <a:schemeClr val="accent2">
                  <a:lumMod val="50000"/>
                  <a:alpha val="9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06390278-3563-43C5-91C8-B0361E60B879}"/>
                  </a:ext>
                </a:extLst>
              </p:cNvPr>
              <p:cNvSpPr/>
              <p:nvPr/>
            </p:nvSpPr>
            <p:spPr>
              <a:xfrm>
                <a:off x="3230793" y="18203361"/>
                <a:ext cx="124654" cy="126000"/>
              </a:xfrm>
              <a:prstGeom prst="ellipse">
                <a:avLst/>
              </a:prstGeom>
              <a:solidFill>
                <a:schemeClr val="accent3">
                  <a:lumMod val="50000"/>
                  <a:alpha val="9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BFB78EDD-1A53-4601-8EEF-B152F29563F7}"/>
                  </a:ext>
                </a:extLst>
              </p:cNvPr>
              <p:cNvSpPr/>
              <p:nvPr/>
            </p:nvSpPr>
            <p:spPr>
              <a:xfrm>
                <a:off x="3417718" y="18384210"/>
                <a:ext cx="2351494" cy="575668"/>
              </a:xfrm>
              <a:custGeom>
                <a:avLst/>
                <a:gdLst>
                  <a:gd name="connsiteX0" fmla="*/ 0 w 2351494"/>
                  <a:gd name="connsiteY0" fmla="*/ 0 h 575669"/>
                  <a:gd name="connsiteX1" fmla="*/ 2351494 w 2351494"/>
                  <a:gd name="connsiteY1" fmla="*/ 0 h 575669"/>
                  <a:gd name="connsiteX2" fmla="*/ 2351494 w 2351494"/>
                  <a:gd name="connsiteY2" fmla="*/ 575669 h 575669"/>
                  <a:gd name="connsiteX3" fmla="*/ 0 w 2351494"/>
                  <a:gd name="connsiteY3" fmla="*/ 575669 h 575669"/>
                  <a:gd name="connsiteX4" fmla="*/ 0 w 2351494"/>
                  <a:gd name="connsiteY4" fmla="*/ 0 h 575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51494" h="575669">
                    <a:moveTo>
                      <a:pt x="0" y="0"/>
                    </a:moveTo>
                    <a:lnTo>
                      <a:pt x="2351494" y="0"/>
                    </a:lnTo>
                    <a:lnTo>
                      <a:pt x="2351494" y="575669"/>
                    </a:lnTo>
                    <a:lnTo>
                      <a:pt x="0" y="57566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t" anchorCtr="1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  <a:defRPr b="1"/>
                </a:pPr>
                <a:r>
                  <a:rPr lang="en-US" sz="2000" kern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Feb 2021</a:t>
                </a:r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63EAA3BB-435E-4CC1-A698-B86AA1DDF7A6}"/>
                  </a:ext>
                </a:extLst>
              </p:cNvPr>
              <p:cNvSpPr/>
              <p:nvPr/>
            </p:nvSpPr>
            <p:spPr>
              <a:xfrm>
                <a:off x="3334530" y="16433096"/>
                <a:ext cx="2302267" cy="1245399"/>
              </a:xfrm>
              <a:custGeom>
                <a:avLst/>
                <a:gdLst>
                  <a:gd name="connsiteX0" fmla="*/ 0 w 2586643"/>
                  <a:gd name="connsiteY0" fmla="*/ 0 h 1510177"/>
                  <a:gd name="connsiteX1" fmla="*/ 2586643 w 2586643"/>
                  <a:gd name="connsiteY1" fmla="*/ 0 h 1510177"/>
                  <a:gd name="connsiteX2" fmla="*/ 2586643 w 2586643"/>
                  <a:gd name="connsiteY2" fmla="*/ 1510177 h 1510177"/>
                  <a:gd name="connsiteX3" fmla="*/ 0 w 2586643"/>
                  <a:gd name="connsiteY3" fmla="*/ 1510177 h 1510177"/>
                  <a:gd name="connsiteX4" fmla="*/ 0 w 2586643"/>
                  <a:gd name="connsiteY4" fmla="*/ 0 h 1510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6643" h="1510177">
                    <a:moveTo>
                      <a:pt x="0" y="0"/>
                    </a:moveTo>
                    <a:lnTo>
                      <a:pt x="2586643" y="0"/>
                    </a:lnTo>
                    <a:lnTo>
                      <a:pt x="2586643" y="1510177"/>
                    </a:lnTo>
                    <a:lnTo>
                      <a:pt x="0" y="151017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0500" tIns="190500" rIns="190500" bIns="190500" numCol="1" spcCol="1270" anchor="ctr" anchorCtr="0">
                <a:noAutofit/>
              </a:bodyPr>
              <a:lstStyle/>
              <a:p>
                <a:pPr marL="0" lvl="0" indent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b="1" kern="1200" dirty="0"/>
                  <a:t>2nd Audit Cycle (C2)</a:t>
                </a:r>
                <a:br>
                  <a:rPr lang="en-US" b="1" kern="1200" dirty="0"/>
                </a:br>
                <a:r>
                  <a:rPr lang="en-US" kern="1200" dirty="0"/>
                  <a:t>2-week period, </a:t>
                </a:r>
                <a:r>
                  <a:rPr lang="en-US" i="1" kern="1200" dirty="0"/>
                  <a:t>N = 18</a:t>
                </a:r>
                <a:r>
                  <a:rPr lang="en-US" i="1" dirty="0"/>
                  <a:t>.</a:t>
                </a:r>
                <a:r>
                  <a:rPr lang="en-US" i="1" kern="1200" dirty="0"/>
                  <a:t> </a:t>
                </a:r>
                <a:r>
                  <a:rPr lang="en-US" kern="1200" dirty="0"/>
                  <a:t>No positive improvement </a:t>
                </a:r>
              </a:p>
            </p:txBody>
          </p:sp>
          <p:sp>
            <p:nvSpPr>
              <p:cNvPr id="146" name="Straight Connector 145">
                <a:extLst>
                  <a:ext uri="{FF2B5EF4-FFF2-40B4-BE49-F238E27FC236}">
                    <a16:creationId xmlns:a16="http://schemas.microsoft.com/office/drawing/2014/main" id="{002F6E52-0A0C-4062-A4B8-F2C54BE53AF0}"/>
                  </a:ext>
                </a:extLst>
              </p:cNvPr>
              <p:cNvSpPr/>
              <p:nvPr/>
            </p:nvSpPr>
            <p:spPr>
              <a:xfrm>
                <a:off x="4584135" y="17660915"/>
                <a:ext cx="0" cy="508951"/>
              </a:xfrm>
              <a:prstGeom prst="line">
                <a:avLst/>
              </a:prstGeom>
              <a:solidFill>
                <a:schemeClr val="accent4">
                  <a:hueOff val="0"/>
                  <a:satOff val="0"/>
                  <a:lumOff val="0"/>
                  <a:alphaOff val="0"/>
                </a:schemeClr>
              </a:solidFill>
              <a:ln w="6350" cap="flat" cmpd="sng" algn="ctr">
                <a:solidFill>
                  <a:schemeClr val="accent4">
                    <a:hueOff val="0"/>
                    <a:satOff val="0"/>
                    <a:lumOff val="0"/>
                    <a:alphaOff val="0"/>
                  </a:schemeClr>
                </a:solidFill>
                <a:prstDash val="dash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E0EE380D-A674-4AD1-9A6F-16B649915B19}"/>
                  </a:ext>
                </a:extLst>
              </p:cNvPr>
              <p:cNvSpPr/>
              <p:nvPr/>
            </p:nvSpPr>
            <p:spPr>
              <a:xfrm>
                <a:off x="6236087" y="17359493"/>
                <a:ext cx="2351494" cy="575669"/>
              </a:xfrm>
              <a:custGeom>
                <a:avLst/>
                <a:gdLst>
                  <a:gd name="connsiteX0" fmla="*/ 0 w 2351494"/>
                  <a:gd name="connsiteY0" fmla="*/ 0 h 575669"/>
                  <a:gd name="connsiteX1" fmla="*/ 2351494 w 2351494"/>
                  <a:gd name="connsiteY1" fmla="*/ 0 h 575669"/>
                  <a:gd name="connsiteX2" fmla="*/ 2351494 w 2351494"/>
                  <a:gd name="connsiteY2" fmla="*/ 575669 h 575669"/>
                  <a:gd name="connsiteX3" fmla="*/ 0 w 2351494"/>
                  <a:gd name="connsiteY3" fmla="*/ 575669 h 575669"/>
                  <a:gd name="connsiteX4" fmla="*/ 0 w 2351494"/>
                  <a:gd name="connsiteY4" fmla="*/ 0 h 575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51494" h="575669">
                    <a:moveTo>
                      <a:pt x="0" y="0"/>
                    </a:moveTo>
                    <a:lnTo>
                      <a:pt x="2351494" y="0"/>
                    </a:lnTo>
                    <a:lnTo>
                      <a:pt x="2351494" y="575669"/>
                    </a:lnTo>
                    <a:lnTo>
                      <a:pt x="0" y="57566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b" anchorCtr="1">
                <a:noAutofit/>
              </a:bodyPr>
              <a:lstStyle/>
              <a:p>
                <a:pPr marL="0" lvl="0" indent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  <a:defRPr b="1"/>
                </a:pPr>
                <a:endParaRPr lang="en-SG" sz="2000" kern="120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AB2AB9D1-DA54-4351-A441-82255F693B5C}"/>
                  </a:ext>
                </a:extLst>
              </p:cNvPr>
              <p:cNvSpPr/>
              <p:nvPr/>
            </p:nvSpPr>
            <p:spPr>
              <a:xfrm>
                <a:off x="4430538" y="18735490"/>
                <a:ext cx="4498580" cy="1323237"/>
              </a:xfrm>
              <a:custGeom>
                <a:avLst/>
                <a:gdLst>
                  <a:gd name="connsiteX0" fmla="*/ 0 w 4778772"/>
                  <a:gd name="connsiteY0" fmla="*/ 0 h 2171670"/>
                  <a:gd name="connsiteX1" fmla="*/ 4778772 w 4778772"/>
                  <a:gd name="connsiteY1" fmla="*/ 0 h 2171670"/>
                  <a:gd name="connsiteX2" fmla="*/ 4778772 w 4778772"/>
                  <a:gd name="connsiteY2" fmla="*/ 2171670 h 2171670"/>
                  <a:gd name="connsiteX3" fmla="*/ 0 w 4778772"/>
                  <a:gd name="connsiteY3" fmla="*/ 2171670 h 2171670"/>
                  <a:gd name="connsiteX4" fmla="*/ 0 w 4778772"/>
                  <a:gd name="connsiteY4" fmla="*/ 0 h 2171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78772" h="2171670">
                    <a:moveTo>
                      <a:pt x="0" y="0"/>
                    </a:moveTo>
                    <a:lnTo>
                      <a:pt x="4778772" y="0"/>
                    </a:lnTo>
                    <a:lnTo>
                      <a:pt x="4778772" y="2171670"/>
                    </a:lnTo>
                    <a:lnTo>
                      <a:pt x="0" y="21716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  <a:alpha val="90000"/>
                </a:schemeClr>
              </a:solidFill>
              <a:ln>
                <a:solidFill>
                  <a:schemeClr val="accent5">
                    <a:alpha val="90000"/>
                  </a:schemeClr>
                </a:solidFill>
              </a:ln>
            </p:spPr>
            <p:style>
              <a:lnRef idx="2">
                <a:scrgbClr r="0" g="0" b="0"/>
              </a:lnRef>
              <a:fillRef idx="1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0500" tIns="190500" rIns="190500" bIns="190500" numCol="1" spcCol="1270" anchor="ctr" anchorCtr="0">
                <a:noAutofit/>
              </a:bodyPr>
              <a:lstStyle/>
              <a:p>
                <a:pPr marL="0" lvl="0" indent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SG" kern="1200" dirty="0"/>
              </a:p>
              <a:p>
                <a:pPr marL="0" lvl="0" indent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SG" b="1" i="1" kern="1200" dirty="0">
                    <a:solidFill>
                      <a:schemeClr val="accent5">
                        <a:lumMod val="50000"/>
                      </a:schemeClr>
                    </a:solidFill>
                  </a:rPr>
                  <a:t>PROPOSED INTERVENTIONS</a:t>
                </a:r>
                <a:br>
                  <a:rPr lang="en-SG" b="1" i="1" dirty="0">
                    <a:solidFill>
                      <a:schemeClr val="accent5">
                        <a:lumMod val="50000"/>
                      </a:schemeClr>
                    </a:solidFill>
                  </a:rPr>
                </a:br>
                <a:r>
                  <a:rPr lang="en-SG" b="1" i="1" kern="1200" dirty="0">
                    <a:solidFill>
                      <a:schemeClr val="accent5">
                        <a:lumMod val="50000"/>
                      </a:schemeClr>
                    </a:solidFill>
                  </a:rPr>
                  <a:t>1. </a:t>
                </a:r>
                <a:r>
                  <a:rPr lang="en-SG" i="1" kern="1200" dirty="0">
                    <a:solidFill>
                      <a:schemeClr val="accent5">
                        <a:lumMod val="50000"/>
                      </a:schemeClr>
                    </a:solidFill>
                  </a:rPr>
                  <a:t>Dedicated vancomycin prescribing chart </a:t>
                </a:r>
                <a:br>
                  <a:rPr lang="en-SG" i="1" kern="1200" dirty="0">
                    <a:solidFill>
                      <a:schemeClr val="accent5">
                        <a:lumMod val="50000"/>
                      </a:schemeClr>
                    </a:solidFill>
                  </a:rPr>
                </a:br>
                <a:r>
                  <a:rPr lang="en-SG" b="1" i="1" kern="1200" dirty="0">
                    <a:solidFill>
                      <a:schemeClr val="accent5">
                        <a:lumMod val="50000"/>
                      </a:schemeClr>
                    </a:solidFill>
                  </a:rPr>
                  <a:t>2. </a:t>
                </a:r>
                <a:r>
                  <a:rPr lang="en-SG" i="1" kern="1200" dirty="0">
                    <a:solidFill>
                      <a:schemeClr val="accent5">
                        <a:lumMod val="50000"/>
                      </a:schemeClr>
                    </a:solidFill>
                  </a:rPr>
                  <a:t>Educational session for doctors in training </a:t>
                </a:r>
                <a:br>
                  <a:rPr lang="en-SG" i="1" kern="1200" dirty="0">
                    <a:solidFill>
                      <a:schemeClr val="accent5">
                        <a:lumMod val="50000"/>
                      </a:schemeClr>
                    </a:solidFill>
                  </a:rPr>
                </a:br>
                <a:r>
                  <a:rPr lang="en-SG" b="1" i="1" kern="1200" dirty="0">
                    <a:solidFill>
                      <a:schemeClr val="accent5">
                        <a:lumMod val="50000"/>
                      </a:schemeClr>
                    </a:solidFill>
                  </a:rPr>
                  <a:t>3. </a:t>
                </a:r>
                <a:r>
                  <a:rPr lang="en-SG" i="1" kern="1200" dirty="0">
                    <a:solidFill>
                      <a:schemeClr val="accent5">
                        <a:lumMod val="50000"/>
                      </a:schemeClr>
                    </a:solidFill>
                  </a:rPr>
                  <a:t>Mandating e-learning prescribing module</a:t>
                </a:r>
              </a:p>
              <a:p>
                <a:pPr marL="0" lvl="0" indent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SG" kern="1200" dirty="0"/>
                  <a:t> </a:t>
                </a:r>
              </a:p>
            </p:txBody>
          </p:sp>
          <p:sp>
            <p:nvSpPr>
              <p:cNvPr id="149" name="Straight Connector 148">
                <a:extLst>
                  <a:ext uri="{FF2B5EF4-FFF2-40B4-BE49-F238E27FC236}">
                    <a16:creationId xmlns:a16="http://schemas.microsoft.com/office/drawing/2014/main" id="{2C228956-4852-45F4-9EA8-B7AD76101645}"/>
                  </a:ext>
                </a:extLst>
              </p:cNvPr>
              <p:cNvSpPr/>
              <p:nvPr/>
            </p:nvSpPr>
            <p:spPr>
              <a:xfrm flipH="1">
                <a:off x="5696076" y="18225545"/>
                <a:ext cx="3" cy="524162"/>
              </a:xfrm>
              <a:prstGeom prst="line">
                <a:avLst/>
              </a:prstGeom>
              <a:solidFill>
                <a:schemeClr val="accent5">
                  <a:hueOff val="0"/>
                  <a:satOff val="0"/>
                  <a:lumOff val="0"/>
                  <a:alphaOff val="0"/>
                </a:schemeClr>
              </a:solidFill>
              <a:ln w="6350" cap="flat" cmpd="sng" algn="ctr">
                <a:solidFill>
                  <a:schemeClr val="accent5">
                    <a:hueOff val="0"/>
                    <a:satOff val="0"/>
                    <a:lumOff val="0"/>
                    <a:alphaOff val="0"/>
                  </a:schemeClr>
                </a:solidFill>
                <a:prstDash val="dash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BA36338D-FD64-4A5E-8C4D-0C4AA53A1F4D}"/>
                  </a:ext>
                </a:extLst>
              </p:cNvPr>
              <p:cNvSpPr/>
              <p:nvPr/>
            </p:nvSpPr>
            <p:spPr>
              <a:xfrm>
                <a:off x="4529785" y="18208076"/>
                <a:ext cx="127360" cy="127360"/>
              </a:xfrm>
              <a:prstGeom prst="ellipse">
                <a:avLst/>
              </a:prstGeom>
              <a:solidFill>
                <a:schemeClr val="accent4">
                  <a:lumMod val="75000"/>
                  <a:alpha val="9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7ED859B0-5B11-4AC8-97AF-347E2ACB6815}"/>
                  </a:ext>
                </a:extLst>
              </p:cNvPr>
              <p:cNvSpPr/>
              <p:nvPr/>
            </p:nvSpPr>
            <p:spPr>
              <a:xfrm>
                <a:off x="5636798" y="18206736"/>
                <a:ext cx="127360" cy="127360"/>
              </a:xfrm>
              <a:prstGeom prst="ellipse">
                <a:avLst/>
              </a:prstGeom>
              <a:solidFill>
                <a:schemeClr val="bg1">
                  <a:alpha val="9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7D648A1A-0ACE-4603-9A49-E9C4478AAE2D}"/>
                  </a:ext>
                </a:extLst>
              </p:cNvPr>
              <p:cNvSpPr/>
              <p:nvPr/>
            </p:nvSpPr>
            <p:spPr>
              <a:xfrm>
                <a:off x="8625473" y="18460250"/>
                <a:ext cx="2351494" cy="575669"/>
              </a:xfrm>
              <a:custGeom>
                <a:avLst/>
                <a:gdLst>
                  <a:gd name="connsiteX0" fmla="*/ 0 w 2351494"/>
                  <a:gd name="connsiteY0" fmla="*/ 0 h 575669"/>
                  <a:gd name="connsiteX1" fmla="*/ 2351494 w 2351494"/>
                  <a:gd name="connsiteY1" fmla="*/ 0 h 575669"/>
                  <a:gd name="connsiteX2" fmla="*/ 2351494 w 2351494"/>
                  <a:gd name="connsiteY2" fmla="*/ 575669 h 575669"/>
                  <a:gd name="connsiteX3" fmla="*/ 0 w 2351494"/>
                  <a:gd name="connsiteY3" fmla="*/ 575669 h 575669"/>
                  <a:gd name="connsiteX4" fmla="*/ 0 w 2351494"/>
                  <a:gd name="connsiteY4" fmla="*/ 0 h 575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51494" h="575669">
                    <a:moveTo>
                      <a:pt x="0" y="0"/>
                    </a:moveTo>
                    <a:lnTo>
                      <a:pt x="2351494" y="0"/>
                    </a:lnTo>
                    <a:lnTo>
                      <a:pt x="2351494" y="575669"/>
                    </a:lnTo>
                    <a:lnTo>
                      <a:pt x="0" y="57566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t" anchorCtr="1">
                <a:noAutofit/>
              </a:bodyPr>
              <a:lstStyle/>
              <a:p>
                <a:pPr marL="0" lvl="0" indent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  <a:defRPr b="1"/>
                </a:pPr>
                <a:endParaRPr lang="en-SG" sz="2000" kern="120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D7DA36C7-F484-4379-8781-BBDA8E0967DB}"/>
                  </a:ext>
                </a:extLst>
              </p:cNvPr>
              <p:cNvSpPr/>
              <p:nvPr/>
            </p:nvSpPr>
            <p:spPr>
              <a:xfrm>
                <a:off x="6341188" y="16701852"/>
                <a:ext cx="2183874" cy="954965"/>
              </a:xfrm>
              <a:custGeom>
                <a:avLst/>
                <a:gdLst>
                  <a:gd name="connsiteX0" fmla="*/ 0 w 2586643"/>
                  <a:gd name="connsiteY0" fmla="*/ 0 h 954965"/>
                  <a:gd name="connsiteX1" fmla="*/ 2586643 w 2586643"/>
                  <a:gd name="connsiteY1" fmla="*/ 0 h 954965"/>
                  <a:gd name="connsiteX2" fmla="*/ 2586643 w 2586643"/>
                  <a:gd name="connsiteY2" fmla="*/ 954965 h 954965"/>
                  <a:gd name="connsiteX3" fmla="*/ 0 w 2586643"/>
                  <a:gd name="connsiteY3" fmla="*/ 954965 h 954965"/>
                  <a:gd name="connsiteX4" fmla="*/ 0 w 2586643"/>
                  <a:gd name="connsiteY4" fmla="*/ 0 h 9549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6643" h="954965">
                    <a:moveTo>
                      <a:pt x="0" y="0"/>
                    </a:moveTo>
                    <a:lnTo>
                      <a:pt x="2586643" y="0"/>
                    </a:lnTo>
                    <a:lnTo>
                      <a:pt x="2586643" y="954965"/>
                    </a:lnTo>
                    <a:lnTo>
                      <a:pt x="0" y="954965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solidFill>
                  <a:schemeClr val="accent6">
                    <a:alpha val="90000"/>
                  </a:schemeClr>
                </a:solidFill>
              </a:ln>
            </p:spPr>
            <p:style>
              <a:lnRef idx="2">
                <a:scrgbClr r="0" g="0" b="0"/>
              </a:lnRef>
              <a:fillRef idx="1">
                <a:schemeClr val="accent6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0500" tIns="190500" rIns="190500" bIns="190500" numCol="1" spcCol="1270" anchor="ctr" anchorCtr="0">
                <a:noAutofit/>
              </a:bodyPr>
              <a:lstStyle/>
              <a:p>
                <a:pPr marL="0" lvl="0" indent="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SG" b="1" i="1" kern="1200" dirty="0">
                    <a:solidFill>
                      <a:schemeClr val="accent6">
                        <a:lumMod val="50000"/>
                      </a:schemeClr>
                    </a:solidFill>
                  </a:rPr>
                  <a:t>3</a:t>
                </a:r>
                <a:r>
                  <a:rPr lang="en-SG" b="1" i="1" kern="1200" baseline="30000" dirty="0">
                    <a:solidFill>
                      <a:schemeClr val="accent6">
                        <a:lumMod val="50000"/>
                      </a:schemeClr>
                    </a:solidFill>
                  </a:rPr>
                  <a:t>rd</a:t>
                </a:r>
                <a:r>
                  <a:rPr lang="en-SG" b="1" i="1" kern="1200" dirty="0">
                    <a:solidFill>
                      <a:schemeClr val="accent6">
                        <a:lumMod val="50000"/>
                      </a:schemeClr>
                    </a:solidFill>
                  </a:rPr>
                  <a:t> Audit Cycle</a:t>
                </a:r>
                <a:r>
                  <a:rPr lang="en-SG" i="1" kern="1200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br>
                  <a:rPr lang="en-SG" i="1" kern="1200" dirty="0">
                    <a:solidFill>
                      <a:schemeClr val="accent6">
                        <a:lumMod val="50000"/>
                      </a:schemeClr>
                    </a:solidFill>
                  </a:rPr>
                </a:br>
                <a:r>
                  <a:rPr lang="en-SG" i="1" kern="1200" dirty="0">
                    <a:solidFill>
                      <a:schemeClr val="accent6">
                        <a:lumMod val="50000"/>
                      </a:schemeClr>
                    </a:solidFill>
                  </a:rPr>
                  <a:t>2-3 week period</a:t>
                </a:r>
              </a:p>
            </p:txBody>
          </p:sp>
          <p:sp>
            <p:nvSpPr>
              <p:cNvPr id="154" name="Straight Connector 153">
                <a:extLst>
                  <a:ext uri="{FF2B5EF4-FFF2-40B4-BE49-F238E27FC236}">
                    <a16:creationId xmlns:a16="http://schemas.microsoft.com/office/drawing/2014/main" id="{97B1D7B0-6A47-43CD-9430-427BC588418D}"/>
                  </a:ext>
                </a:extLst>
              </p:cNvPr>
              <p:cNvSpPr/>
              <p:nvPr/>
            </p:nvSpPr>
            <p:spPr>
              <a:xfrm>
                <a:off x="7773969" y="17681350"/>
                <a:ext cx="9824" cy="488517"/>
              </a:xfrm>
              <a:prstGeom prst="line">
                <a:avLst/>
              </a:prstGeom>
              <a:solidFill>
                <a:schemeClr val="accent6">
                  <a:hueOff val="0"/>
                  <a:satOff val="0"/>
                  <a:lumOff val="0"/>
                  <a:alphaOff val="0"/>
                </a:schemeClr>
              </a:solidFill>
              <a:ln w="6350" cap="flat" cmpd="sng" algn="ctr">
                <a:solidFill>
                  <a:schemeClr val="accent6">
                    <a:hueOff val="0"/>
                    <a:satOff val="0"/>
                    <a:lumOff val="0"/>
                    <a:alphaOff val="0"/>
                  </a:schemeClr>
                </a:solidFill>
                <a:prstDash val="dash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EFD24098-6017-4632-AE16-C8B9C4D78F4A}"/>
                  </a:ext>
                </a:extLst>
              </p:cNvPr>
              <p:cNvSpPr/>
              <p:nvPr/>
            </p:nvSpPr>
            <p:spPr>
              <a:xfrm>
                <a:off x="7727928" y="18208076"/>
                <a:ext cx="127360" cy="127360"/>
              </a:xfrm>
              <a:prstGeom prst="ellipse">
                <a:avLst/>
              </a:prstGeom>
              <a:solidFill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2641DA30-5FD9-4EB4-AA42-15714E2336F2}"/>
                </a:ext>
              </a:extLst>
            </p:cNvPr>
            <p:cNvSpPr txBox="1"/>
            <p:nvPr/>
          </p:nvSpPr>
          <p:spPr>
            <a:xfrm>
              <a:off x="5076122" y="18055173"/>
              <a:ext cx="20928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 b="1"/>
              </a:pPr>
              <a:r>
                <a:rPr lang="en-US" sz="2000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To be Determined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54E32D0D-F8D5-4E25-9B45-B79FEDD3527F}"/>
              </a:ext>
            </a:extLst>
          </p:cNvPr>
          <p:cNvGrpSpPr/>
          <p:nvPr/>
        </p:nvGrpSpPr>
        <p:grpSpPr>
          <a:xfrm>
            <a:off x="1709577" y="425942"/>
            <a:ext cx="11691093" cy="1754326"/>
            <a:chOff x="2122408" y="544275"/>
            <a:chExt cx="11691093" cy="1754326"/>
          </a:xfrm>
        </p:grpSpPr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62466EA3-8FEF-4782-816D-69B523F4AB0A}"/>
                </a:ext>
              </a:extLst>
            </p:cNvPr>
            <p:cNvSpPr txBox="1"/>
            <p:nvPr/>
          </p:nvSpPr>
          <p:spPr>
            <a:xfrm>
              <a:off x="2122408" y="544275"/>
              <a:ext cx="11691093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5400" b="1" dirty="0">
                  <a:solidFill>
                    <a:schemeClr val="accent6">
                      <a:lumMod val="50000"/>
                    </a:schemeClr>
                  </a:solidFill>
                </a:rPr>
                <a:t>VANCOMYCIN PRESCRIBING AUDIT </a:t>
              </a:r>
            </a:p>
            <a:p>
              <a:pPr algn="ctr"/>
              <a:endParaRPr lang="en-SG" sz="5400" dirty="0"/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48F27EDE-9594-478C-BFBF-AD00921CFDB4}"/>
                </a:ext>
              </a:extLst>
            </p:cNvPr>
            <p:cNvSpPr txBox="1"/>
            <p:nvPr/>
          </p:nvSpPr>
          <p:spPr>
            <a:xfrm>
              <a:off x="2122408" y="1305338"/>
              <a:ext cx="116910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u="sng" dirty="0">
                  <a:solidFill>
                    <a:schemeClr val="accent6">
                      <a:lumMod val="75000"/>
                    </a:schemeClr>
                  </a:solidFill>
                </a:rPr>
                <a:t>Samantha Ong,</a:t>
              </a:r>
              <a:r>
                <a:rPr lang="en-SG" sz="2400" dirty="0">
                  <a:solidFill>
                    <a:schemeClr val="accent6">
                      <a:lumMod val="75000"/>
                    </a:schemeClr>
                  </a:solidFill>
                </a:rPr>
                <a:t> </a:t>
              </a:r>
              <a:r>
                <a:rPr lang="en-SG" sz="2400" u="sng" dirty="0">
                  <a:solidFill>
                    <a:schemeClr val="accent6">
                      <a:lumMod val="75000"/>
                    </a:schemeClr>
                  </a:solidFill>
                </a:rPr>
                <a:t>Edward Christopher</a:t>
              </a:r>
              <a:r>
                <a:rPr lang="en-SG" sz="2400" dirty="0">
                  <a:solidFill>
                    <a:schemeClr val="accent6">
                      <a:lumMod val="75000"/>
                    </a:schemeClr>
                  </a:solidFill>
                </a:rPr>
                <a:t>, Yu Jing Lee, Niketa Platt, David Griffith</a:t>
              </a:r>
            </a:p>
          </p:txBody>
        </p:sp>
      </p:grpSp>
      <p:sp>
        <p:nvSpPr>
          <p:cNvPr id="169" name="AutoShape 4" descr="Welcome to the NHS Fife | NHS Fife">
            <a:extLst>
              <a:ext uri="{FF2B5EF4-FFF2-40B4-BE49-F238E27FC236}">
                <a16:creationId xmlns:a16="http://schemas.microsoft.com/office/drawing/2014/main" id="{36CF1F1C-433F-4C13-B51F-02673C8445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407275" y="104679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pic>
        <p:nvPicPr>
          <p:cNvPr id="1032" name="Picture 8" descr="NHS Fife - Wikipedia">
            <a:extLst>
              <a:ext uri="{FF2B5EF4-FFF2-40B4-BE49-F238E27FC236}">
                <a16:creationId xmlns:a16="http://schemas.microsoft.com/office/drawing/2014/main" id="{988E4A47-A4D5-4F6F-A103-A2060DDC7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3987" y="490492"/>
            <a:ext cx="1630059" cy="110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" name="TextBox 172">
            <a:extLst>
              <a:ext uri="{FF2B5EF4-FFF2-40B4-BE49-F238E27FC236}">
                <a16:creationId xmlns:a16="http://schemas.microsoft.com/office/drawing/2014/main" id="{1C8C076B-14D9-4E7E-921C-E8AA27B5DAAE}"/>
              </a:ext>
            </a:extLst>
          </p:cNvPr>
          <p:cNvSpPr txBox="1"/>
          <p:nvPr/>
        </p:nvSpPr>
        <p:spPr>
          <a:xfrm>
            <a:off x="276214" y="2832830"/>
            <a:ext cx="397412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Vancomycin is a commonly used antibiotic in hospitals. The capricious nature of intermittent vancomycin prescribing renders it vulnerable to prescribing errors.  Through a closed loop audit, we aim to assess “real-life” vancomycin prescribing practice in Victoria Hospital Kirkcaldy (VHK) against the NHS Fife guideline, and implement intervention(s) to address any identified lapses and improve the current prescribing practice.</a:t>
            </a:r>
            <a:endParaRPr lang="en-SG" sz="2000" dirty="0"/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2E5C0C8A-5FA4-4D30-BACF-3E2D8F5AC542}"/>
              </a:ext>
            </a:extLst>
          </p:cNvPr>
          <p:cNvGrpSpPr/>
          <p:nvPr/>
        </p:nvGrpSpPr>
        <p:grpSpPr>
          <a:xfrm>
            <a:off x="4693722" y="7265089"/>
            <a:ext cx="10037993" cy="6285073"/>
            <a:chOff x="4648407" y="7498599"/>
            <a:chExt cx="10037993" cy="6285073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0D583E62-D24C-4C12-9D42-80BBA2985E0F}"/>
                </a:ext>
              </a:extLst>
            </p:cNvPr>
            <p:cNvGrpSpPr/>
            <p:nvPr/>
          </p:nvGrpSpPr>
          <p:grpSpPr>
            <a:xfrm>
              <a:off x="4648407" y="7498599"/>
              <a:ext cx="10037993" cy="6285073"/>
              <a:chOff x="5717578" y="2080133"/>
              <a:chExt cx="10708226" cy="6705779"/>
            </a:xfrm>
          </p:grpSpPr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FA9E592E-597D-42B0-B701-9B4FB4CDE47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24615" r="65196" b="33896"/>
              <a:stretch/>
            </p:blipFill>
            <p:spPr>
              <a:xfrm>
                <a:off x="14366887" y="5119631"/>
                <a:ext cx="2058917" cy="1236968"/>
              </a:xfrm>
              <a:prstGeom prst="rect">
                <a:avLst/>
              </a:prstGeom>
            </p:spPr>
          </p:pic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7D5E7976-E41E-4410-8E0D-2DDB6B3EE518}"/>
                  </a:ext>
                </a:extLst>
              </p:cNvPr>
              <p:cNvGrpSpPr/>
              <p:nvPr/>
            </p:nvGrpSpPr>
            <p:grpSpPr>
              <a:xfrm>
                <a:off x="5717578" y="2080133"/>
                <a:ext cx="10131293" cy="6705779"/>
                <a:chOff x="2914259" y="2132068"/>
                <a:chExt cx="10131293" cy="6705779"/>
              </a:xfrm>
            </p:grpSpPr>
            <p:grpSp>
              <p:nvGrpSpPr>
                <p:cNvPr id="94" name="Group 93">
                  <a:extLst>
                    <a:ext uri="{FF2B5EF4-FFF2-40B4-BE49-F238E27FC236}">
                      <a16:creationId xmlns:a16="http://schemas.microsoft.com/office/drawing/2014/main" id="{F4088CFA-2792-4A17-A645-B8BA1EA303C5}"/>
                    </a:ext>
                  </a:extLst>
                </p:cNvPr>
                <p:cNvGrpSpPr/>
                <p:nvPr/>
              </p:nvGrpSpPr>
              <p:grpSpPr>
                <a:xfrm>
                  <a:off x="2914259" y="2132068"/>
                  <a:ext cx="10131287" cy="3808740"/>
                  <a:chOff x="2914259" y="2132068"/>
                  <a:chExt cx="10131287" cy="3808740"/>
                </a:xfrm>
              </p:grpSpPr>
              <p:grpSp>
                <p:nvGrpSpPr>
                  <p:cNvPr id="105" name="Group 104">
                    <a:extLst>
                      <a:ext uri="{FF2B5EF4-FFF2-40B4-BE49-F238E27FC236}">
                        <a16:creationId xmlns:a16="http://schemas.microsoft.com/office/drawing/2014/main" id="{0DEA239F-DFCB-4A77-9BF3-C596B3AD614F}"/>
                      </a:ext>
                    </a:extLst>
                  </p:cNvPr>
                  <p:cNvGrpSpPr/>
                  <p:nvPr/>
                </p:nvGrpSpPr>
                <p:grpSpPr>
                  <a:xfrm>
                    <a:off x="2914259" y="2132068"/>
                    <a:ext cx="9031114" cy="3808740"/>
                    <a:chOff x="2914259" y="2132068"/>
                    <a:chExt cx="9031114" cy="3808740"/>
                  </a:xfrm>
                </p:grpSpPr>
                <p:grpSp>
                  <p:nvGrpSpPr>
                    <p:cNvPr id="107" name="Group 106">
                      <a:extLst>
                        <a:ext uri="{FF2B5EF4-FFF2-40B4-BE49-F238E27FC236}">
                          <a16:creationId xmlns:a16="http://schemas.microsoft.com/office/drawing/2014/main" id="{22877CD2-8E86-4BD3-9CB3-29907F91F92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14259" y="2132068"/>
                      <a:ext cx="9031114" cy="3808740"/>
                      <a:chOff x="2914259" y="2092312"/>
                      <a:chExt cx="9031114" cy="3808740"/>
                    </a:xfrm>
                  </p:grpSpPr>
                  <p:graphicFrame>
                    <p:nvGraphicFramePr>
                      <p:cNvPr id="109" name="Chart 108">
                        <a:extLst>
                          <a:ext uri="{FF2B5EF4-FFF2-40B4-BE49-F238E27FC236}">
                            <a16:creationId xmlns:a16="http://schemas.microsoft.com/office/drawing/2014/main" id="{118FE905-B1CB-46C4-8373-AEEC34B173B5}"/>
                          </a:ext>
                        </a:extLst>
                      </p:cNvPr>
                      <p:cNvGraphicFramePr/>
                      <p:nvPr>
                        <p:extLst>
                          <p:ext uri="{D42A27DB-BD31-4B8C-83A1-F6EECF244321}">
                            <p14:modId xmlns:p14="http://schemas.microsoft.com/office/powerpoint/2010/main" val="3461289005"/>
                          </p:ext>
                        </p:extLst>
                      </p:nvPr>
                    </p:nvGraphicFramePr>
                    <p:xfrm>
                      <a:off x="2914259" y="2480099"/>
                      <a:ext cx="3477666" cy="3420953"/>
                    </p:xfrm>
                    <a:graphic>
                      <a:graphicData uri="http://schemas.openxmlformats.org/drawingml/2006/chart">
                        <c:chart xmlns:c="http://schemas.openxmlformats.org/drawingml/2006/chart" xmlns:r="http://schemas.openxmlformats.org/officeDocument/2006/relationships" r:id="rId4"/>
                      </a:graphicData>
                    </a:graphic>
                  </p:graphicFrame>
                  <p:graphicFrame>
                    <p:nvGraphicFramePr>
                      <p:cNvPr id="110" name="Chart 109">
                        <a:extLst>
                          <a:ext uri="{FF2B5EF4-FFF2-40B4-BE49-F238E27FC236}">
                            <a16:creationId xmlns:a16="http://schemas.microsoft.com/office/drawing/2014/main" id="{384F2110-78A9-4163-AC21-96AC2C5AEFA6}"/>
                          </a:ext>
                        </a:extLst>
                      </p:cNvPr>
                      <p:cNvGraphicFramePr/>
                      <p:nvPr>
                        <p:extLst>
                          <p:ext uri="{D42A27DB-BD31-4B8C-83A1-F6EECF244321}">
                            <p14:modId xmlns:p14="http://schemas.microsoft.com/office/powerpoint/2010/main" val="3235375864"/>
                          </p:ext>
                        </p:extLst>
                      </p:nvPr>
                    </p:nvGraphicFramePr>
                    <p:xfrm>
                      <a:off x="6100053" y="2092312"/>
                      <a:ext cx="3168961" cy="3322227"/>
                    </p:xfrm>
                    <a:graphic>
                      <a:graphicData uri="http://schemas.openxmlformats.org/drawingml/2006/chart">
                        <c:chart xmlns:c="http://schemas.openxmlformats.org/drawingml/2006/chart" xmlns:r="http://schemas.openxmlformats.org/officeDocument/2006/relationships" r:id="rId5"/>
                      </a:graphicData>
                    </a:graphic>
                  </p:graphicFrame>
                  <p:graphicFrame>
                    <p:nvGraphicFramePr>
                      <p:cNvPr id="111" name="Chart 110">
                        <a:extLst>
                          <a:ext uri="{FF2B5EF4-FFF2-40B4-BE49-F238E27FC236}">
                            <a16:creationId xmlns:a16="http://schemas.microsoft.com/office/drawing/2014/main" id="{51830938-C0A0-4BF3-9931-595D3853F1CF}"/>
                          </a:ext>
                        </a:extLst>
                      </p:cNvPr>
                      <p:cNvGraphicFramePr/>
                      <p:nvPr>
                        <p:extLst>
                          <p:ext uri="{D42A27DB-BD31-4B8C-83A1-F6EECF244321}">
                            <p14:modId xmlns:p14="http://schemas.microsoft.com/office/powerpoint/2010/main" val="2716838078"/>
                          </p:ext>
                        </p:extLst>
                      </p:nvPr>
                    </p:nvGraphicFramePr>
                    <p:xfrm>
                      <a:off x="8881440" y="2499339"/>
                      <a:ext cx="3063933" cy="3084049"/>
                    </p:xfrm>
                    <a:graphic>
                      <a:graphicData uri="http://schemas.openxmlformats.org/drawingml/2006/chart">
                        <c:chart xmlns:c="http://schemas.openxmlformats.org/drawingml/2006/chart" xmlns:r="http://schemas.openxmlformats.org/officeDocument/2006/relationships" r:id="rId6"/>
                      </a:graphicData>
                    </a:graphic>
                  </p:graphicFrame>
                </p:grpSp>
                <p:sp>
                  <p:nvSpPr>
                    <p:cNvPr id="108" name="TextBox 1">
                      <a:extLst>
                        <a:ext uri="{FF2B5EF4-FFF2-40B4-BE49-F238E27FC236}">
                          <a16:creationId xmlns:a16="http://schemas.microsoft.com/office/drawing/2014/main" id="{4A3519C7-2472-49B0-919C-A23058987A0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296550" y="2477803"/>
                      <a:ext cx="2398120" cy="660012"/>
                    </a:xfrm>
                    <a:prstGeom prst="rect">
                      <a:avLst/>
                    </a:prstGeom>
                  </p:spPr>
                  <p:txBody>
                    <a:bodyPr wrap="square" rtlCol="0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SG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Further Maintenance</a:t>
                      </a:r>
                    </a:p>
                  </p:txBody>
                </p:sp>
              </p:grpSp>
              <p:sp>
                <p:nvSpPr>
                  <p:cNvPr id="106" name="TextBox 1">
                    <a:extLst>
                      <a:ext uri="{FF2B5EF4-FFF2-40B4-BE49-F238E27FC236}">
                        <a16:creationId xmlns:a16="http://schemas.microsoft.com/office/drawing/2014/main" id="{1ED789A3-4B6E-4144-BC95-0542DD74A191}"/>
                      </a:ext>
                    </a:extLst>
                  </p:cNvPr>
                  <p:cNvSpPr txBox="1"/>
                  <p:nvPr/>
                </p:nvSpPr>
                <p:spPr>
                  <a:xfrm>
                    <a:off x="11663013" y="3755142"/>
                    <a:ext cx="1382533" cy="384097"/>
                  </a:xfrm>
                  <a:prstGeom prst="rect">
                    <a:avLst/>
                  </a:prstGeom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n-SG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Doses</a:t>
                    </a:r>
                  </a:p>
                </p:txBody>
              </p:sp>
            </p:grpSp>
            <p:grpSp>
              <p:nvGrpSpPr>
                <p:cNvPr id="95" name="Group 94">
                  <a:extLst>
                    <a:ext uri="{FF2B5EF4-FFF2-40B4-BE49-F238E27FC236}">
                      <a16:creationId xmlns:a16="http://schemas.microsoft.com/office/drawing/2014/main" id="{DE2B21F1-B654-47EE-B579-2B667CC505DC}"/>
                    </a:ext>
                  </a:extLst>
                </p:cNvPr>
                <p:cNvGrpSpPr/>
                <p:nvPr/>
              </p:nvGrpSpPr>
              <p:grpSpPr>
                <a:xfrm>
                  <a:off x="3640170" y="5462807"/>
                  <a:ext cx="9405382" cy="3375040"/>
                  <a:chOff x="3640170" y="5462807"/>
                  <a:chExt cx="9405382" cy="3375040"/>
                </a:xfrm>
              </p:grpSpPr>
              <p:sp>
                <p:nvSpPr>
                  <p:cNvPr id="96" name="TextBox 1">
                    <a:extLst>
                      <a:ext uri="{FF2B5EF4-FFF2-40B4-BE49-F238E27FC236}">
                        <a16:creationId xmlns:a16="http://schemas.microsoft.com/office/drawing/2014/main" id="{C8ACCB14-BF1A-4578-AE24-92B1ED7B59FB}"/>
                      </a:ext>
                    </a:extLst>
                  </p:cNvPr>
                  <p:cNvSpPr txBox="1"/>
                  <p:nvPr/>
                </p:nvSpPr>
                <p:spPr>
                  <a:xfrm>
                    <a:off x="11663019" y="7186484"/>
                    <a:ext cx="1382533" cy="384097"/>
                  </a:xfrm>
                  <a:prstGeom prst="rect">
                    <a:avLst/>
                  </a:prstGeom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txBody>
                  <a:bodyPr wrap="square" rtlCol="0" anchor="ctr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n-SG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rPr>
                      <a:t>Intervals</a:t>
                    </a:r>
                  </a:p>
                </p:txBody>
              </p:sp>
              <p:grpSp>
                <p:nvGrpSpPr>
                  <p:cNvPr id="97" name="Group 96">
                    <a:extLst>
                      <a:ext uri="{FF2B5EF4-FFF2-40B4-BE49-F238E27FC236}">
                        <a16:creationId xmlns:a16="http://schemas.microsoft.com/office/drawing/2014/main" id="{3C6A6742-C8B9-475F-AFE7-89681041C326}"/>
                      </a:ext>
                    </a:extLst>
                  </p:cNvPr>
                  <p:cNvGrpSpPr/>
                  <p:nvPr/>
                </p:nvGrpSpPr>
                <p:grpSpPr>
                  <a:xfrm>
                    <a:off x="3640170" y="5462807"/>
                    <a:ext cx="8401262" cy="3375040"/>
                    <a:chOff x="3640170" y="5264027"/>
                    <a:chExt cx="8401262" cy="3375040"/>
                  </a:xfrm>
                </p:grpSpPr>
                <p:grpSp>
                  <p:nvGrpSpPr>
                    <p:cNvPr id="98" name="Group 97">
                      <a:extLst>
                        <a:ext uri="{FF2B5EF4-FFF2-40B4-BE49-F238E27FC236}">
                          <a16:creationId xmlns:a16="http://schemas.microsoft.com/office/drawing/2014/main" id="{65C5B43D-007B-4B66-BDBF-655DDB9C7E6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174737" y="5501409"/>
                      <a:ext cx="5866695" cy="3137658"/>
                      <a:chOff x="6115252" y="5751008"/>
                      <a:chExt cx="5348420" cy="2737024"/>
                    </a:xfrm>
                  </p:grpSpPr>
                  <p:graphicFrame>
                    <p:nvGraphicFramePr>
                      <p:cNvPr id="103" name="Chart 102">
                        <a:extLst>
                          <a:ext uri="{FF2B5EF4-FFF2-40B4-BE49-F238E27FC236}">
                            <a16:creationId xmlns:a16="http://schemas.microsoft.com/office/drawing/2014/main" id="{00A2DB16-8F13-4390-BA3C-D5ED41EAE993}"/>
                          </a:ext>
                        </a:extLst>
                      </p:cNvPr>
                      <p:cNvGraphicFramePr/>
                      <p:nvPr>
                        <p:extLst>
                          <p:ext uri="{D42A27DB-BD31-4B8C-83A1-F6EECF244321}">
                            <p14:modId xmlns:p14="http://schemas.microsoft.com/office/powerpoint/2010/main" val="3928814994"/>
                          </p:ext>
                        </p:extLst>
                      </p:nvPr>
                    </p:nvGraphicFramePr>
                    <p:xfrm>
                      <a:off x="6115252" y="5797773"/>
                      <a:ext cx="2993926" cy="2690259"/>
                    </p:xfrm>
                    <a:graphic>
                      <a:graphicData uri="http://schemas.openxmlformats.org/drawingml/2006/chart">
                        <c:chart xmlns:c="http://schemas.openxmlformats.org/drawingml/2006/chart" xmlns:r="http://schemas.openxmlformats.org/officeDocument/2006/relationships" r:id="rId7"/>
                      </a:graphicData>
                    </a:graphic>
                  </p:graphicFrame>
                  <p:graphicFrame>
                    <p:nvGraphicFramePr>
                      <p:cNvPr id="104" name="Chart 103">
                        <a:extLst>
                          <a:ext uri="{FF2B5EF4-FFF2-40B4-BE49-F238E27FC236}">
                            <a16:creationId xmlns:a16="http://schemas.microsoft.com/office/drawing/2014/main" id="{FAB08989-6F72-490A-A261-7108F1C956B6}"/>
                          </a:ext>
                        </a:extLst>
                      </p:cNvPr>
                      <p:cNvGraphicFramePr/>
                      <p:nvPr>
                        <p:extLst>
                          <p:ext uri="{D42A27DB-BD31-4B8C-83A1-F6EECF244321}">
                            <p14:modId xmlns:p14="http://schemas.microsoft.com/office/powerpoint/2010/main" val="1652839948"/>
                          </p:ext>
                        </p:extLst>
                      </p:nvPr>
                    </p:nvGraphicFramePr>
                    <p:xfrm>
                      <a:off x="8770158" y="5751008"/>
                      <a:ext cx="2693514" cy="2725333"/>
                    </p:xfrm>
                    <a:graphic>
                      <a:graphicData uri="http://schemas.openxmlformats.org/drawingml/2006/chart">
                        <c:chart xmlns:c="http://schemas.openxmlformats.org/drawingml/2006/chart" xmlns:r="http://schemas.openxmlformats.org/officeDocument/2006/relationships" r:id="rId8"/>
                      </a:graphicData>
                    </a:graphic>
                  </p:graphicFrame>
                </p:grpSp>
                <p:sp>
                  <p:nvSpPr>
                    <p:cNvPr id="100" name="TextBox 99">
                      <a:extLst>
                        <a:ext uri="{FF2B5EF4-FFF2-40B4-BE49-F238E27FC236}">
                          <a16:creationId xmlns:a16="http://schemas.microsoft.com/office/drawing/2014/main" id="{F7951783-8217-4EEA-A602-F78EF725DA6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991139" y="5264027"/>
                      <a:ext cx="3008942" cy="6640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SG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Between </a:t>
                      </a:r>
                    </a:p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SG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Subsequent Levels</a:t>
                      </a:r>
                    </a:p>
                  </p:txBody>
                </p:sp>
                <p:sp>
                  <p:nvSpPr>
                    <p:cNvPr id="101" name="TextBox 100">
                      <a:extLst>
                        <a:ext uri="{FF2B5EF4-FFF2-40B4-BE49-F238E27FC236}">
                          <a16:creationId xmlns:a16="http://schemas.microsoft.com/office/drawing/2014/main" id="{07DAE967-D9A1-448C-B5BB-C22C86B9291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13130" y="5441254"/>
                      <a:ext cx="2588174" cy="42689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SG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 First </a:t>
                      </a:r>
                      <a:r>
                        <a:rPr lang="en-SG" sz="20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Vanc</a:t>
                      </a:r>
                      <a:r>
                        <a:rPr lang="en-SG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Level </a:t>
                      </a:r>
                    </a:p>
                  </p:txBody>
                </p:sp>
                <p:sp>
                  <p:nvSpPr>
                    <p:cNvPr id="99" name="TextBox 98">
                      <a:extLst>
                        <a:ext uri="{FF2B5EF4-FFF2-40B4-BE49-F238E27FC236}">
                          <a16:creationId xmlns:a16="http://schemas.microsoft.com/office/drawing/2014/main" id="{9D381441-535A-4DBE-A6D1-571AAF22767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640170" y="5441254"/>
                      <a:ext cx="3010220" cy="42689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SG" sz="2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Loading – Initial </a:t>
                      </a:r>
                    </a:p>
                  </p:txBody>
                </p:sp>
              </p:grpSp>
            </p:grpSp>
          </p:grpSp>
        </p:grp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66E50192-3B62-430A-AAB8-5DF9A42FCCF7}"/>
                </a:ext>
              </a:extLst>
            </p:cNvPr>
            <p:cNvSpPr txBox="1"/>
            <p:nvPr/>
          </p:nvSpPr>
          <p:spPr>
            <a:xfrm>
              <a:off x="5843375" y="13279172"/>
              <a:ext cx="6345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C1</a:t>
              </a: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8059F992-BA05-4853-A0BC-0B7050E710EB}"/>
                </a:ext>
              </a:extLst>
            </p:cNvPr>
            <p:cNvSpPr txBox="1"/>
            <p:nvPr/>
          </p:nvSpPr>
          <p:spPr>
            <a:xfrm>
              <a:off x="8326734" y="13279172"/>
              <a:ext cx="6345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C1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5F4FD99E-595B-4212-87D7-25C2712E839E}"/>
                </a:ext>
              </a:extLst>
            </p:cNvPr>
            <p:cNvSpPr txBox="1"/>
            <p:nvPr/>
          </p:nvSpPr>
          <p:spPr>
            <a:xfrm>
              <a:off x="10909902" y="13279172"/>
              <a:ext cx="5101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C1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27A11B90-A2D6-474E-BB44-4D09C5A7FB4B}"/>
                </a:ext>
              </a:extLst>
            </p:cNvPr>
            <p:cNvSpPr txBox="1"/>
            <p:nvPr/>
          </p:nvSpPr>
          <p:spPr>
            <a:xfrm>
              <a:off x="12065540" y="13279172"/>
              <a:ext cx="6345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C2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3BC1D099-D93A-4505-9D6D-F958F844203F}"/>
                </a:ext>
              </a:extLst>
            </p:cNvPr>
            <p:cNvSpPr txBox="1"/>
            <p:nvPr/>
          </p:nvSpPr>
          <p:spPr>
            <a:xfrm>
              <a:off x="7052297" y="13279172"/>
              <a:ext cx="6345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C2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C92F81A9-88AC-43E0-819E-0840CF344B54}"/>
                </a:ext>
              </a:extLst>
            </p:cNvPr>
            <p:cNvSpPr txBox="1"/>
            <p:nvPr/>
          </p:nvSpPr>
          <p:spPr>
            <a:xfrm>
              <a:off x="9585847" y="13279172"/>
              <a:ext cx="6345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C2</a:t>
              </a:r>
            </a:p>
          </p:txBody>
        </p:sp>
      </p:grpSp>
      <p:sp>
        <p:nvSpPr>
          <p:cNvPr id="186" name="TextBox 185">
            <a:extLst>
              <a:ext uri="{FF2B5EF4-FFF2-40B4-BE49-F238E27FC236}">
                <a16:creationId xmlns:a16="http://schemas.microsoft.com/office/drawing/2014/main" id="{45255852-7BD0-413F-B046-CF51A837330A}"/>
              </a:ext>
            </a:extLst>
          </p:cNvPr>
          <p:cNvSpPr txBox="1"/>
          <p:nvPr/>
        </p:nvSpPr>
        <p:spPr>
          <a:xfrm>
            <a:off x="428149" y="14151453"/>
            <a:ext cx="3990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i="1" dirty="0"/>
              <a:t>Figure 1.</a:t>
            </a:r>
            <a:r>
              <a:rPr lang="en-SG" i="1" dirty="0"/>
              <a:t> Clinical indications for intermittent vancomycin prescribing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54D1D4D6-11AB-43E0-A932-FCACE9900C7F}"/>
              </a:ext>
            </a:extLst>
          </p:cNvPr>
          <p:cNvSpPr txBox="1"/>
          <p:nvPr/>
        </p:nvSpPr>
        <p:spPr>
          <a:xfrm>
            <a:off x="5323471" y="13462159"/>
            <a:ext cx="9767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i="1" dirty="0"/>
              <a:t>Figure 2</a:t>
            </a:r>
            <a:r>
              <a:rPr lang="en-SG" i="1" dirty="0"/>
              <a:t>. Prescription of correct doses (top) and intervals between doses or measurement of vancomycin trough levels (bottom), based on </a:t>
            </a:r>
            <a:r>
              <a:rPr lang="en-SG" i="1" dirty="0" err="1"/>
              <a:t>CrCl</a:t>
            </a:r>
            <a:r>
              <a:rPr lang="en-SG" i="1" dirty="0"/>
              <a:t> and previous vancomycin trough levels.  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C2BACA7E-F6C9-4675-85C4-D0F5C0402CEA}"/>
              </a:ext>
            </a:extLst>
          </p:cNvPr>
          <p:cNvSpPr txBox="1"/>
          <p:nvPr/>
        </p:nvSpPr>
        <p:spPr>
          <a:xfrm>
            <a:off x="4693722" y="14177199"/>
            <a:ext cx="9875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our assessed parameters, there was no notable change following the intervention, with the exception of improved timing of the first maintenance dose. (Fig 2)</a:t>
            </a:r>
            <a:endParaRPr lang="en-SG" sz="2000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FCE530A8-6A1B-4387-BDA8-6ABF0E301BAC}"/>
              </a:ext>
            </a:extLst>
          </p:cNvPr>
          <p:cNvSpPr txBox="1"/>
          <p:nvPr/>
        </p:nvSpPr>
        <p:spPr>
          <a:xfrm>
            <a:off x="7272831" y="16033918"/>
            <a:ext cx="756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Overall, this audit demonstrated subpar intermittent vancomycin prescribing practice. The lack of meaningful improvement following the initial intervention is likely multifactorial, attributable to: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7207BA78-E409-467F-B208-34309330271B}"/>
              </a:ext>
            </a:extLst>
          </p:cNvPr>
          <p:cNvGrpSpPr/>
          <p:nvPr/>
        </p:nvGrpSpPr>
        <p:grpSpPr>
          <a:xfrm>
            <a:off x="360464" y="15612235"/>
            <a:ext cx="6454492" cy="3475582"/>
            <a:chOff x="326479" y="17628668"/>
            <a:chExt cx="6454492" cy="3475582"/>
          </a:xfrm>
        </p:grpSpPr>
        <p:graphicFrame>
          <p:nvGraphicFramePr>
            <p:cNvPr id="8" name="Chart 7">
              <a:extLst>
                <a:ext uri="{FF2B5EF4-FFF2-40B4-BE49-F238E27FC236}">
                  <a16:creationId xmlns:a16="http://schemas.microsoft.com/office/drawing/2014/main" id="{D7E565A1-92CB-40FA-BCD0-1D08CE1EF91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08723499"/>
                </p:ext>
              </p:extLst>
            </p:nvPr>
          </p:nvGraphicFramePr>
          <p:xfrm>
            <a:off x="2321839" y="17628668"/>
            <a:ext cx="4459132" cy="33109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mc:AlternateContent xmlns:mc="http://schemas.openxmlformats.org/markup-compatibility/2006" xmlns:cx1="http://schemas.microsoft.com/office/drawing/2015/9/8/chartex">
          <mc:Choice Requires="cx1">
            <p:graphicFrame>
              <p:nvGraphicFramePr>
                <p:cNvPr id="51" name="Chart 50">
                  <a:extLst>
                    <a:ext uri="{FF2B5EF4-FFF2-40B4-BE49-F238E27FC236}">
                      <a16:creationId xmlns:a16="http://schemas.microsoft.com/office/drawing/2014/main" id="{AC6B5073-4D3E-48B0-86D6-F60C981B372D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389682561"/>
                    </p:ext>
                  </p:extLst>
                </p:nvPr>
              </p:nvGraphicFramePr>
              <p:xfrm>
                <a:off x="326479" y="17930834"/>
                <a:ext cx="2734530" cy="3173416"/>
              </p:xfrm>
              <a:graphic>
                <a:graphicData uri="http://schemas.microsoft.com/office/drawing/2014/chartex">
                  <cx:chart xmlns:cx="http://schemas.microsoft.com/office/drawing/2014/chartex" xmlns:r="http://schemas.openxmlformats.org/officeDocument/2006/relationships" r:id="rId10"/>
                </a:graphicData>
              </a:graphic>
            </p:graphicFrame>
          </mc:Choice>
          <mc:Fallback xmlns="">
            <p:pic>
              <p:nvPicPr>
                <p:cNvPr id="51" name="Chart 50">
                  <a:extLst>
                    <a:ext uri="{FF2B5EF4-FFF2-40B4-BE49-F238E27FC236}">
                      <a16:creationId xmlns:a16="http://schemas.microsoft.com/office/drawing/2014/main" id="{AC6B5073-4D3E-48B0-86D6-F60C981B372D}"/>
                    </a:ext>
                  </a:extLst>
                </p:cNvPr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0464" y="15942976"/>
                  <a:ext cx="2734530" cy="3173416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A5894C32-4A4A-4066-B8A7-CCC0DD3A4384}"/>
                </a:ext>
              </a:extLst>
            </p:cNvPr>
            <p:cNvSpPr txBox="1"/>
            <p:nvPr/>
          </p:nvSpPr>
          <p:spPr>
            <a:xfrm>
              <a:off x="1204003" y="19443802"/>
              <a:ext cx="5101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C1</a:t>
              </a: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F5EAA033-100A-4AA9-97F5-9E05466A0E66}"/>
                </a:ext>
              </a:extLst>
            </p:cNvPr>
            <p:cNvSpPr txBox="1"/>
            <p:nvPr/>
          </p:nvSpPr>
          <p:spPr>
            <a:xfrm>
              <a:off x="1788087" y="19271781"/>
              <a:ext cx="6345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C2</a:t>
              </a: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701B5F0D-13B1-4726-B248-9B6C847D5523}"/>
                </a:ext>
              </a:extLst>
            </p:cNvPr>
            <p:cNvSpPr txBox="1"/>
            <p:nvPr/>
          </p:nvSpPr>
          <p:spPr>
            <a:xfrm>
              <a:off x="4088479" y="19599886"/>
              <a:ext cx="5101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C1</a:t>
              </a: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0A2F6BA7-1833-401E-A3B5-DDB124FC122E}"/>
                </a:ext>
              </a:extLst>
            </p:cNvPr>
            <p:cNvSpPr txBox="1"/>
            <p:nvPr/>
          </p:nvSpPr>
          <p:spPr>
            <a:xfrm>
              <a:off x="3305022" y="20301245"/>
              <a:ext cx="6345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C2</a:t>
              </a:r>
            </a:p>
          </p:txBody>
        </p: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id="{B1FEA566-F42A-4A8C-8CAD-4890D103C0E3}"/>
              </a:ext>
            </a:extLst>
          </p:cNvPr>
          <p:cNvSpPr txBox="1"/>
          <p:nvPr/>
        </p:nvSpPr>
        <p:spPr>
          <a:xfrm>
            <a:off x="184607" y="18942798"/>
            <a:ext cx="6908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i="1" dirty="0"/>
              <a:t>Figure 3.</a:t>
            </a:r>
            <a:r>
              <a:rPr lang="en-SG" i="1" dirty="0"/>
              <a:t> Box-whisker plot detailing the median (</a:t>
            </a:r>
            <a:r>
              <a:rPr lang="en-SG" i="1" dirty="0" err="1"/>
              <a:t>interquatile</a:t>
            </a:r>
            <a:r>
              <a:rPr lang="en-SG" i="1" dirty="0"/>
              <a:t> range, left) and spread (right) of the number of non-compliances per patient.</a:t>
            </a:r>
            <a:endParaRPr lang="en-SG" b="1" i="1" dirty="0"/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5D26AE8B-7CE8-446B-86BC-BD06F3D227A1}"/>
              </a:ext>
            </a:extLst>
          </p:cNvPr>
          <p:cNvSpPr txBox="1"/>
          <p:nvPr/>
        </p:nvSpPr>
        <p:spPr>
          <a:xfrm>
            <a:off x="9116975" y="2067442"/>
            <a:ext cx="5715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SG" sz="2000" dirty="0"/>
              <a:t>A 2-cycle audit was conducted, with implementation of the 1</a:t>
            </a:r>
            <a:r>
              <a:rPr lang="en-SG" sz="2000" baseline="30000" dirty="0"/>
              <a:t>st</a:t>
            </a:r>
            <a:r>
              <a:rPr lang="en-SG" sz="2000" dirty="0"/>
              <a:t> intervention. Patients on intermittent vancomycin were identified via available vancomycin levels on Trak, and their </a:t>
            </a:r>
            <a:r>
              <a:rPr lang="en-SG" sz="2000" dirty="0" err="1"/>
              <a:t>Kardexes</a:t>
            </a:r>
            <a:r>
              <a:rPr lang="en-SG" sz="2000" dirty="0"/>
              <a:t>, Trak and progress notes reviewed. </a:t>
            </a:r>
          </a:p>
        </p:txBody>
      </p:sp>
      <p:graphicFrame>
        <p:nvGraphicFramePr>
          <p:cNvPr id="102" name="Chart 101">
            <a:extLst>
              <a:ext uri="{FF2B5EF4-FFF2-40B4-BE49-F238E27FC236}">
                <a16:creationId xmlns:a16="http://schemas.microsoft.com/office/drawing/2014/main" id="{A656DBD5-3246-45BB-8969-DBD6A53704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1116409"/>
              </p:ext>
            </p:extLst>
          </p:nvPr>
        </p:nvGraphicFramePr>
        <p:xfrm>
          <a:off x="2633523" y="10542286"/>
          <a:ext cx="6322630" cy="3264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115" name="TextBox 114">
            <a:extLst>
              <a:ext uri="{FF2B5EF4-FFF2-40B4-BE49-F238E27FC236}">
                <a16:creationId xmlns:a16="http://schemas.microsoft.com/office/drawing/2014/main" id="{4F2EF543-0B5B-4260-8F15-3EB5886AF839}"/>
              </a:ext>
            </a:extLst>
          </p:cNvPr>
          <p:cNvSpPr txBox="1"/>
          <p:nvPr/>
        </p:nvSpPr>
        <p:spPr>
          <a:xfrm>
            <a:off x="5639634" y="16732940"/>
            <a:ext cx="1369268" cy="53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S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 of non-    compliances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82BECD-39FB-4ECF-B71F-C5579176AB81}"/>
              </a:ext>
            </a:extLst>
          </p:cNvPr>
          <p:cNvSpPr txBox="1"/>
          <p:nvPr/>
        </p:nvSpPr>
        <p:spPr>
          <a:xfrm>
            <a:off x="13008296" y="4220038"/>
            <a:ext cx="1769125" cy="255454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accent2">
                    <a:lumMod val="50000"/>
                  </a:schemeClr>
                </a:solidFill>
              </a:rPr>
              <a:t>Those in intensive care or the renal unit, receiving continuous vancomycin infusions were excluded.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6B0113-7092-4344-B366-0421953C0C44}"/>
              </a:ext>
            </a:extLst>
          </p:cNvPr>
          <p:cNvSpPr txBox="1"/>
          <p:nvPr/>
        </p:nvSpPr>
        <p:spPr>
          <a:xfrm>
            <a:off x="7272831" y="19345401"/>
            <a:ext cx="756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This warrants alternative, more intensive interventions, such as mandating completion of e-learning modules, targeted educational sessions to junior doctors and implementation of a bespoke vancomycin chart, currently being considered to improve vancomycin prescribing practice and optimise patient care in VHK. </a:t>
            </a:r>
            <a:endParaRPr lang="en-SG" sz="2000" dirty="0"/>
          </a:p>
          <a:p>
            <a:endParaRPr lang="en-SG" sz="20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9D6D1C-D8E7-42BC-AF3D-3EF7F0A8990B}"/>
              </a:ext>
            </a:extLst>
          </p:cNvPr>
          <p:cNvGrpSpPr/>
          <p:nvPr/>
        </p:nvGrpSpPr>
        <p:grpSpPr>
          <a:xfrm>
            <a:off x="7420306" y="17070182"/>
            <a:ext cx="7471336" cy="2230208"/>
            <a:chOff x="7412575" y="17086113"/>
            <a:chExt cx="7471336" cy="2230208"/>
          </a:xfrm>
        </p:grpSpPr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0C36A841-4831-456E-BCBB-7E7EB9B85919}"/>
                </a:ext>
              </a:extLst>
            </p:cNvPr>
            <p:cNvSpPr txBox="1"/>
            <p:nvPr/>
          </p:nvSpPr>
          <p:spPr>
            <a:xfrm>
              <a:off x="9265050" y="17156321"/>
              <a:ext cx="1803143" cy="2160000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endParaRPr lang="en-SG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93C42DB-BAB4-409C-A1BE-D64DBC8F43A8}"/>
                </a:ext>
              </a:extLst>
            </p:cNvPr>
            <p:cNvSpPr txBox="1"/>
            <p:nvPr/>
          </p:nvSpPr>
          <p:spPr>
            <a:xfrm>
              <a:off x="7417244" y="17156321"/>
              <a:ext cx="1692000" cy="2160000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endParaRPr lang="en-SG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D65FDF1-916F-4D42-B081-5A4A09786D86}"/>
                </a:ext>
              </a:extLst>
            </p:cNvPr>
            <p:cNvSpPr txBox="1"/>
            <p:nvPr/>
          </p:nvSpPr>
          <p:spPr>
            <a:xfrm>
              <a:off x="7412575" y="17086113"/>
              <a:ext cx="14811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b="1" dirty="0">
                  <a:solidFill>
                    <a:schemeClr val="bg1"/>
                  </a:solidFill>
                </a:rPr>
                <a:t>1.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3384ABA5-714F-4F66-AF40-7CC30B9B7C31}"/>
                </a:ext>
              </a:extLst>
            </p:cNvPr>
            <p:cNvSpPr txBox="1"/>
            <p:nvPr/>
          </p:nvSpPr>
          <p:spPr>
            <a:xfrm>
              <a:off x="9268687" y="17086113"/>
              <a:ext cx="15962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b="1" dirty="0">
                  <a:solidFill>
                    <a:schemeClr val="bg1"/>
                  </a:solidFill>
                </a:rPr>
                <a:t>2. </a:t>
              </a:r>
              <a:endParaRPr lang="en-SG" sz="2800" dirty="0">
                <a:solidFill>
                  <a:schemeClr val="bg1"/>
                </a:solidFill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AEDD7359-C5BF-42E0-A082-08A2684B3976}"/>
                </a:ext>
              </a:extLst>
            </p:cNvPr>
            <p:cNvSpPr txBox="1"/>
            <p:nvPr/>
          </p:nvSpPr>
          <p:spPr>
            <a:xfrm>
              <a:off x="11192825" y="17156321"/>
              <a:ext cx="1601111" cy="2160000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endParaRPr lang="en-SG" dirty="0"/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6041712C-54F5-46F6-BEEC-7FA5D1E69231}"/>
                </a:ext>
              </a:extLst>
            </p:cNvPr>
            <p:cNvSpPr txBox="1"/>
            <p:nvPr/>
          </p:nvSpPr>
          <p:spPr>
            <a:xfrm>
              <a:off x="11191373" y="17086113"/>
              <a:ext cx="14180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b="1" dirty="0">
                  <a:solidFill>
                    <a:schemeClr val="bg1"/>
                  </a:solidFill>
                </a:rPr>
                <a:t>3.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40702F16-9D31-43AB-B682-C8CB3FC69489}"/>
                </a:ext>
              </a:extLst>
            </p:cNvPr>
            <p:cNvSpPr txBox="1"/>
            <p:nvPr/>
          </p:nvSpPr>
          <p:spPr>
            <a:xfrm>
              <a:off x="12934156" y="17156321"/>
              <a:ext cx="1748224" cy="2160000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endParaRPr lang="en-SG" dirty="0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3D4828FD-AE00-4B89-8635-F0AA27B01320}"/>
                </a:ext>
              </a:extLst>
            </p:cNvPr>
            <p:cNvSpPr txBox="1"/>
            <p:nvPr/>
          </p:nvSpPr>
          <p:spPr>
            <a:xfrm>
              <a:off x="12957301" y="17086113"/>
              <a:ext cx="14180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b="1" dirty="0">
                  <a:solidFill>
                    <a:schemeClr val="bg1"/>
                  </a:solidFill>
                </a:rPr>
                <a:t>4.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E150A08-8EA1-4E21-A16E-803D01D284CA}"/>
                </a:ext>
              </a:extLst>
            </p:cNvPr>
            <p:cNvSpPr txBox="1"/>
            <p:nvPr/>
          </p:nvSpPr>
          <p:spPr>
            <a:xfrm>
              <a:off x="7463902" y="17874638"/>
              <a:ext cx="1598684" cy="9006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SG" sz="2000" dirty="0">
                  <a:solidFill>
                    <a:schemeClr val="bg1"/>
                  </a:solidFill>
                </a:rPr>
                <a:t>New rotation of junior doctors. 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6F1B85B3-CA1D-4CC9-9BAA-9F2E5854C808}"/>
                </a:ext>
              </a:extLst>
            </p:cNvPr>
            <p:cNvSpPr txBox="1"/>
            <p:nvPr/>
          </p:nvSpPr>
          <p:spPr>
            <a:xfrm>
              <a:off x="9262393" y="17689608"/>
              <a:ext cx="1808456" cy="143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GB" sz="1900" dirty="0">
                  <a:solidFill>
                    <a:schemeClr val="bg1"/>
                  </a:solidFill>
                </a:rPr>
                <a:t>Perceived lack of urgency on the importance of correct prescribing.</a:t>
              </a:r>
              <a:endParaRPr lang="en-SG" sz="1900" dirty="0">
                <a:solidFill>
                  <a:schemeClr val="bg1"/>
                </a:solidFill>
              </a:endParaRP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DFC4D3A9-95A0-4A10-BD6B-DA54231BA310}"/>
                </a:ext>
              </a:extLst>
            </p:cNvPr>
            <p:cNvSpPr txBox="1"/>
            <p:nvPr/>
          </p:nvSpPr>
          <p:spPr>
            <a:xfrm>
              <a:off x="11231715" y="18009290"/>
              <a:ext cx="1523330" cy="631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SG" sz="2000" dirty="0">
                  <a:solidFill>
                    <a:schemeClr val="bg1"/>
                  </a:solidFill>
                </a:rPr>
                <a:t>Suboptimal intervention.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AE12E9E3-BD33-4BC2-B91A-B4B1C62BA50C}"/>
                </a:ext>
              </a:extLst>
            </p:cNvPr>
            <p:cNvSpPr txBox="1"/>
            <p:nvPr/>
          </p:nvSpPr>
          <p:spPr>
            <a:xfrm>
              <a:off x="12997993" y="17554955"/>
              <a:ext cx="1885918" cy="1708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SG" sz="1900" dirty="0">
                  <a:solidFill>
                    <a:schemeClr val="bg1"/>
                  </a:solidFill>
                </a:rPr>
                <a:t>COVID-related factors, like added clinical pressure, no face-face tutorials etc.</a:t>
              </a:r>
            </a:p>
          </p:txBody>
        </p:sp>
      </p:grpSp>
      <p:sp>
        <p:nvSpPr>
          <p:cNvPr id="116" name="TextBox 115">
            <a:extLst>
              <a:ext uri="{FF2B5EF4-FFF2-40B4-BE49-F238E27FC236}">
                <a16:creationId xmlns:a16="http://schemas.microsoft.com/office/drawing/2014/main" id="{EAFA0584-B08C-4015-9464-092807C38C1D}"/>
              </a:ext>
            </a:extLst>
          </p:cNvPr>
          <p:cNvSpPr txBox="1"/>
          <p:nvPr/>
        </p:nvSpPr>
        <p:spPr>
          <a:xfrm>
            <a:off x="5596020" y="7342298"/>
            <a:ext cx="7559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Parameters assessed over both cycles</a:t>
            </a:r>
            <a:endParaRPr lang="en-SG" sz="2000" b="1" dirty="0"/>
          </a:p>
        </p:txBody>
      </p:sp>
    </p:spTree>
    <p:extLst>
      <p:ext uri="{BB962C8B-B14F-4D97-AF65-F5344CB8AC3E}">
        <p14:creationId xmlns:p14="http://schemas.microsoft.com/office/powerpoint/2010/main" val="828663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lant famil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6658</TotalTime>
  <Words>616</Words>
  <Application>Microsoft Office PowerPoint</Application>
  <PresentationFormat>Custom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Ong</dc:creator>
  <cp:lastModifiedBy>CHRISTOPHER Edward</cp:lastModifiedBy>
  <cp:revision>38</cp:revision>
  <dcterms:created xsi:type="dcterms:W3CDTF">2021-05-16T14:12:20Z</dcterms:created>
  <dcterms:modified xsi:type="dcterms:W3CDTF">2021-06-07T17:50:20Z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