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1383625" cy="30275213"/>
  <p:notesSz cx="6858000" cy="9144000"/>
  <p:defaultTextStyle>
    <a:defPPr>
      <a:defRPr lang="en-US"/>
    </a:defPPr>
    <a:lvl1pPr marL="0" algn="l" defTabSz="2951866" rtl="0" eaLnBrk="1" latinLnBrk="0" hangingPunct="1">
      <a:defRPr sz="5811" kern="1200">
        <a:solidFill>
          <a:schemeClr val="tx1"/>
        </a:solidFill>
        <a:latin typeface="+mn-lt"/>
        <a:ea typeface="+mn-ea"/>
        <a:cs typeface="+mn-cs"/>
      </a:defRPr>
    </a:lvl1pPr>
    <a:lvl2pPr marL="1475933" algn="l" defTabSz="2951866" rtl="0" eaLnBrk="1" latinLnBrk="0" hangingPunct="1">
      <a:defRPr sz="5811" kern="1200">
        <a:solidFill>
          <a:schemeClr val="tx1"/>
        </a:solidFill>
        <a:latin typeface="+mn-lt"/>
        <a:ea typeface="+mn-ea"/>
        <a:cs typeface="+mn-cs"/>
      </a:defRPr>
    </a:lvl2pPr>
    <a:lvl3pPr marL="2951866" algn="l" defTabSz="2951866" rtl="0" eaLnBrk="1" latinLnBrk="0" hangingPunct="1">
      <a:defRPr sz="5811" kern="1200">
        <a:solidFill>
          <a:schemeClr val="tx1"/>
        </a:solidFill>
        <a:latin typeface="+mn-lt"/>
        <a:ea typeface="+mn-ea"/>
        <a:cs typeface="+mn-cs"/>
      </a:defRPr>
    </a:lvl3pPr>
    <a:lvl4pPr marL="4427799" algn="l" defTabSz="2951866" rtl="0" eaLnBrk="1" latinLnBrk="0" hangingPunct="1">
      <a:defRPr sz="5811" kern="1200">
        <a:solidFill>
          <a:schemeClr val="tx1"/>
        </a:solidFill>
        <a:latin typeface="+mn-lt"/>
        <a:ea typeface="+mn-ea"/>
        <a:cs typeface="+mn-cs"/>
      </a:defRPr>
    </a:lvl4pPr>
    <a:lvl5pPr marL="5903732" algn="l" defTabSz="2951866" rtl="0" eaLnBrk="1" latinLnBrk="0" hangingPunct="1">
      <a:defRPr sz="5811" kern="1200">
        <a:solidFill>
          <a:schemeClr val="tx1"/>
        </a:solidFill>
        <a:latin typeface="+mn-lt"/>
        <a:ea typeface="+mn-ea"/>
        <a:cs typeface="+mn-cs"/>
      </a:defRPr>
    </a:lvl5pPr>
    <a:lvl6pPr marL="7379665" algn="l" defTabSz="2951866" rtl="0" eaLnBrk="1" latinLnBrk="0" hangingPunct="1">
      <a:defRPr sz="5811" kern="1200">
        <a:solidFill>
          <a:schemeClr val="tx1"/>
        </a:solidFill>
        <a:latin typeface="+mn-lt"/>
        <a:ea typeface="+mn-ea"/>
        <a:cs typeface="+mn-cs"/>
      </a:defRPr>
    </a:lvl6pPr>
    <a:lvl7pPr marL="8855598" algn="l" defTabSz="2951866" rtl="0" eaLnBrk="1" latinLnBrk="0" hangingPunct="1">
      <a:defRPr sz="5811" kern="1200">
        <a:solidFill>
          <a:schemeClr val="tx1"/>
        </a:solidFill>
        <a:latin typeface="+mn-lt"/>
        <a:ea typeface="+mn-ea"/>
        <a:cs typeface="+mn-cs"/>
      </a:defRPr>
    </a:lvl7pPr>
    <a:lvl8pPr marL="10331531" algn="l" defTabSz="2951866" rtl="0" eaLnBrk="1" latinLnBrk="0" hangingPunct="1">
      <a:defRPr sz="5811" kern="1200">
        <a:solidFill>
          <a:schemeClr val="tx1"/>
        </a:solidFill>
        <a:latin typeface="+mn-lt"/>
        <a:ea typeface="+mn-ea"/>
        <a:cs typeface="+mn-cs"/>
      </a:defRPr>
    </a:lvl8pPr>
    <a:lvl9pPr marL="11807464" algn="l" defTabSz="2951866" rtl="0" eaLnBrk="1" latinLnBrk="0" hangingPunct="1">
      <a:defRPr sz="581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67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0"/>
  </p:normalViewPr>
  <p:slideViewPr>
    <p:cSldViewPr>
      <p:cViewPr>
        <p:scale>
          <a:sx n="40" d="100"/>
          <a:sy n="40" d="100"/>
        </p:scale>
        <p:origin x="2224" y="-2080"/>
      </p:cViewPr>
      <p:guideLst>
        <p:guide orient="horz" pos="9536"/>
        <p:guide pos="673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800" baseline="0">
                <a:solidFill>
                  <a:schemeClr val="tx1"/>
                </a:solidFill>
              </a:rPr>
              <a:t>Investigations  - CT KUB</a:t>
            </a:r>
          </a:p>
        </c:rich>
      </c:tx>
      <c:layout>
        <c:manualLayout>
          <c:xMode val="edge"/>
          <c:yMode val="edge"/>
          <c:x val="0.31108687095156118"/>
          <c:y val="1.410384874835878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tx2"/>
            </a:solidFill>
            <a:ln>
              <a:noFill/>
            </a:ln>
            <a:effectLst/>
          </c:spPr>
          <c:invertIfNegative val="0"/>
          <c:cat>
            <c:strRef>
              <c:f>Sheet1!$A$1:$E$1</c:f>
              <c:strCache>
                <c:ptCount val="5"/>
                <c:pt idx="0">
                  <c:v>Time to request</c:v>
                </c:pt>
                <c:pt idx="2">
                  <c:v>Time to scan </c:v>
                </c:pt>
                <c:pt idx="4">
                  <c:v>Time to report</c:v>
                </c:pt>
              </c:strCache>
            </c:strRef>
          </c:cat>
          <c:val>
            <c:numRef>
              <c:f>Sheet1!$A$2:$E$2</c:f>
              <c:numCache>
                <c:formatCode>General</c:formatCode>
                <c:ptCount val="5"/>
                <c:pt idx="0">
                  <c:v>310</c:v>
                </c:pt>
                <c:pt idx="2">
                  <c:v>488</c:v>
                </c:pt>
                <c:pt idx="4">
                  <c:v>525</c:v>
                </c:pt>
              </c:numCache>
            </c:numRef>
          </c:val>
          <c:extLst>
            <c:ext xmlns:c16="http://schemas.microsoft.com/office/drawing/2014/chart" uri="{C3380CC4-5D6E-409C-BE32-E72D297353CC}">
              <c16:uniqueId val="{00000000-C868-4545-9D52-0691924D10B4}"/>
            </c:ext>
          </c:extLst>
        </c:ser>
        <c:dLbls>
          <c:showLegendKey val="0"/>
          <c:showVal val="0"/>
          <c:showCatName val="0"/>
          <c:showSerName val="0"/>
          <c:showPercent val="0"/>
          <c:showBubbleSize val="0"/>
        </c:dLbls>
        <c:gapWidth val="182"/>
        <c:axId val="1075682815"/>
        <c:axId val="1075737183"/>
      </c:barChart>
      <c:catAx>
        <c:axId val="107568281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1075737183"/>
        <c:crosses val="autoZero"/>
        <c:auto val="1"/>
        <c:lblAlgn val="ctr"/>
        <c:lblOffset val="100"/>
        <c:noMultiLvlLbl val="0"/>
      </c:catAx>
      <c:valAx>
        <c:axId val="1075737183"/>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en-GB" sz="1800">
                    <a:solidFill>
                      <a:schemeClr val="tx1"/>
                    </a:solidFill>
                  </a:rPr>
                  <a:t>Average Time</a:t>
                </a:r>
                <a:r>
                  <a:rPr lang="en-GB" sz="1800" baseline="0">
                    <a:solidFill>
                      <a:schemeClr val="tx1"/>
                    </a:solidFill>
                  </a:rPr>
                  <a:t> (minutes)</a:t>
                </a:r>
                <a:endParaRPr lang="en-GB" sz="1800">
                  <a:solidFill>
                    <a:schemeClr val="tx1"/>
                  </a:solidFill>
                </a:endParaRPr>
              </a:p>
            </c:rich>
          </c:tx>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756828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5400" cap="flat" cmpd="sng" algn="ctr">
      <a:solidFill>
        <a:schemeClr val="tx1"/>
      </a:solidFill>
      <a:round/>
    </a:ln>
    <a:effectLst>
      <a:softEdge rad="0"/>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GB" dirty="0"/>
              <a:t> </a:t>
            </a:r>
            <a:r>
              <a:rPr lang="en-GB" sz="3200" dirty="0"/>
              <a:t>Destination</a:t>
            </a:r>
            <a:r>
              <a:rPr lang="en-GB" sz="3200" baseline="0" dirty="0"/>
              <a:t> on Discharge</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endParaRPr lang="en-US"/>
        </a:p>
      </c:txPr>
    </c:title>
    <c:autoTitleDeleted val="0"/>
    <c:plotArea>
      <c:layout/>
      <c:pieChart>
        <c:varyColors val="1"/>
        <c:ser>
          <c:idx val="0"/>
          <c:order val="0"/>
          <c:explosion val="2"/>
          <c:dPt>
            <c:idx val="0"/>
            <c:bubble3D val="0"/>
            <c:spPr>
              <a:solidFill>
                <a:schemeClr val="accent4"/>
              </a:solidFill>
              <a:ln w="19050">
                <a:solidFill>
                  <a:schemeClr val="lt1"/>
                </a:solidFill>
              </a:ln>
              <a:effectLst/>
            </c:spPr>
            <c:extLst>
              <c:ext xmlns:c16="http://schemas.microsoft.com/office/drawing/2014/chart" uri="{C3380CC4-5D6E-409C-BE32-E72D297353CC}">
                <c16:uniqueId val="{00000001-74DA-8B4E-83D1-3845845A595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4DA-8B4E-83D1-3845845A595D}"/>
              </c:ext>
            </c:extLst>
          </c:dPt>
          <c:dPt>
            <c:idx val="2"/>
            <c:bubble3D val="0"/>
            <c:spPr>
              <a:solidFill>
                <a:schemeClr val="accent2"/>
              </a:solidFill>
              <a:ln w="19050">
                <a:solidFill>
                  <a:schemeClr val="lt1"/>
                </a:solidFill>
              </a:ln>
              <a:effectLst/>
            </c:spPr>
            <c:extLst>
              <c:ext xmlns:c16="http://schemas.microsoft.com/office/drawing/2014/chart" uri="{C3380CC4-5D6E-409C-BE32-E72D297353CC}">
                <c16:uniqueId val="{00000005-74DA-8B4E-83D1-3845845A595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4DA-8B4E-83D1-3845845A595D}"/>
              </c:ext>
            </c:extLst>
          </c:dPt>
          <c:dPt>
            <c:idx val="4"/>
            <c:bubble3D val="0"/>
            <c:spPr>
              <a:solidFill>
                <a:schemeClr val="accent6"/>
              </a:solidFill>
              <a:ln w="19050">
                <a:solidFill>
                  <a:schemeClr val="lt1"/>
                </a:solidFill>
              </a:ln>
              <a:effectLst/>
            </c:spPr>
            <c:extLst>
              <c:ext xmlns:c16="http://schemas.microsoft.com/office/drawing/2014/chart" uri="{C3380CC4-5D6E-409C-BE32-E72D297353CC}">
                <c16:uniqueId val="{00000009-74DA-8B4E-83D1-3845845A595D}"/>
              </c:ext>
            </c:extLst>
          </c:dPt>
          <c:dLbls>
            <c:dLbl>
              <c:idx val="0"/>
              <c:layout>
                <c:manualLayout>
                  <c:x val="0.23880126836136467"/>
                  <c:y val="0.15420064989857629"/>
                </c:manualLayout>
              </c:layout>
              <c:tx>
                <c:rich>
                  <a:bodyPr/>
                  <a:lstStyle/>
                  <a:p>
                    <a:r>
                      <a:rPr lang="en-US" sz="2000" dirty="0">
                        <a:solidFill>
                          <a:schemeClr val="tx1"/>
                        </a:solidFill>
                      </a:rPr>
                      <a:t>Admitted to EMOU 7% (n=3)</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74DA-8B4E-83D1-3845845A595D}"/>
                </c:ext>
              </c:extLst>
            </c:dLbl>
            <c:dLbl>
              <c:idx val="2"/>
              <c:layout>
                <c:manualLayout>
                  <c:x val="-0.20091689327714585"/>
                  <c:y val="-0.11194628713506073"/>
                </c:manualLayout>
              </c:layout>
              <c:tx>
                <c:rich>
                  <a:bodyPr/>
                  <a:lstStyle/>
                  <a:p>
                    <a:r>
                      <a:rPr lang="en-US" sz="2000" dirty="0">
                        <a:solidFill>
                          <a:schemeClr val="tx1"/>
                        </a:solidFill>
                      </a:rPr>
                      <a:t>Admitted</a:t>
                    </a:r>
                    <a:r>
                      <a:rPr lang="en-US" sz="2000" baseline="0" dirty="0">
                        <a:solidFill>
                          <a:schemeClr val="tx1"/>
                        </a:solidFill>
                      </a:rPr>
                      <a:t> to AU2 74% (n=32)</a:t>
                    </a:r>
                    <a:endParaRPr lang="en-US" sz="2000"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15:layout>
                    <c:manualLayout>
                      <c:w val="0.24210084182752889"/>
                      <c:h val="0.31829692810755322"/>
                    </c:manualLayout>
                  </c15:layout>
                  <c15:showDataLabelsRange val="0"/>
                </c:ext>
                <c:ext xmlns:c16="http://schemas.microsoft.com/office/drawing/2014/chart" uri="{C3380CC4-5D6E-409C-BE32-E72D297353CC}">
                  <c16:uniqueId val="{00000005-74DA-8B4E-83D1-3845845A595D}"/>
                </c:ext>
              </c:extLst>
            </c:dLbl>
            <c:dLbl>
              <c:idx val="4"/>
              <c:layout>
                <c:manualLayout>
                  <c:x val="-0.16005489938757655"/>
                  <c:y val="0.21861111111111109"/>
                </c:manualLayout>
              </c:layout>
              <c:tx>
                <c:rich>
                  <a:bodyPr/>
                  <a:lstStyle/>
                  <a:p>
                    <a:r>
                      <a:rPr lang="en-US" sz="2000" dirty="0"/>
                      <a:t>Discharged 19% (n=8)</a:t>
                    </a:r>
                  </a:p>
                </c:rich>
              </c:tx>
              <c:showLegendKey val="0"/>
              <c:showVal val="1"/>
              <c:showCatName val="0"/>
              <c:showSerName val="0"/>
              <c:showPercent val="0"/>
              <c:showBubbleSize val="0"/>
              <c:extLst>
                <c:ext xmlns:c15="http://schemas.microsoft.com/office/drawing/2012/chart" uri="{CE6537A1-D6FC-4f65-9D91-7224C49458BB}">
                  <c15:layout>
                    <c:manualLayout>
                      <c:w val="0.22555555555555551"/>
                      <c:h val="0.17981481481481479"/>
                    </c:manualLayout>
                  </c15:layout>
                  <c15:showDataLabelsRange val="0"/>
                </c:ext>
                <c:ext xmlns:c16="http://schemas.microsoft.com/office/drawing/2014/chart" uri="{C3380CC4-5D6E-409C-BE32-E72D297353CC}">
                  <c16:uniqueId val="{00000009-74DA-8B4E-83D1-3845845A595D}"/>
                </c:ext>
              </c:extLst>
            </c:dLbl>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accent1"/>
                  </a:solidFill>
                  <a:round/>
                </a:ln>
                <a:effectLst/>
              </c:spPr>
            </c:leaderLines>
            <c:extLst>
              <c:ext xmlns:c15="http://schemas.microsoft.com/office/drawing/2012/chart" uri="{CE6537A1-D6FC-4f65-9D91-7224C49458BB}"/>
            </c:extLst>
          </c:dLbls>
          <c:cat>
            <c:strRef>
              <c:f>Sheet1!$A$6:$E$6</c:f>
              <c:strCache>
                <c:ptCount val="5"/>
                <c:pt idx="0">
                  <c:v>Admitted EMOU</c:v>
                </c:pt>
                <c:pt idx="2">
                  <c:v>Admitted AU2</c:v>
                </c:pt>
                <c:pt idx="4">
                  <c:v>Discharged</c:v>
                </c:pt>
              </c:strCache>
            </c:strRef>
          </c:cat>
          <c:val>
            <c:numRef>
              <c:f>Sheet1!$A$7:$E$7</c:f>
              <c:numCache>
                <c:formatCode>General</c:formatCode>
                <c:ptCount val="5"/>
                <c:pt idx="0">
                  <c:v>3</c:v>
                </c:pt>
                <c:pt idx="2">
                  <c:v>32</c:v>
                </c:pt>
                <c:pt idx="4">
                  <c:v>8</c:v>
                </c:pt>
              </c:numCache>
            </c:numRef>
          </c:val>
          <c:extLst>
            <c:ext xmlns:c16="http://schemas.microsoft.com/office/drawing/2014/chart" uri="{C3380CC4-5D6E-409C-BE32-E72D297353CC}">
              <c16:uniqueId val="{0000000A-74DA-8B4E-83D1-3845845A595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E7C7BA-4BE7-2D46-BA97-D09298F52CD7}" type="datetimeFigureOut">
              <a:rPr lang="en-US" smtClean="0"/>
              <a:t>6/7/21</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18757C-73BB-4B46-A760-60CADF5774CC}" type="slidenum">
              <a:rPr lang="en-US" smtClean="0"/>
              <a:t>‹#›</a:t>
            </a:fld>
            <a:endParaRPr lang="en-US"/>
          </a:p>
        </p:txBody>
      </p:sp>
    </p:spTree>
    <p:extLst>
      <p:ext uri="{BB962C8B-B14F-4D97-AF65-F5344CB8AC3E}">
        <p14:creationId xmlns:p14="http://schemas.microsoft.com/office/powerpoint/2010/main" val="2742779771"/>
      </p:ext>
    </p:extLst>
  </p:cSld>
  <p:clrMap bg1="lt1" tx1="dk1" bg2="lt2" tx2="dk2" accent1="accent1" accent2="accent2" accent3="accent3" accent4="accent4" accent5="accent5" accent6="accent6" hlink="hlink" folHlink="folHlink"/>
  <p:notesStyle>
    <a:lvl1pPr marL="0" algn="l" defTabSz="2951866" rtl="0" eaLnBrk="1" latinLnBrk="0" hangingPunct="1">
      <a:defRPr sz="3874" kern="1200">
        <a:solidFill>
          <a:schemeClr val="tx1"/>
        </a:solidFill>
        <a:latin typeface="+mn-lt"/>
        <a:ea typeface="+mn-ea"/>
        <a:cs typeface="+mn-cs"/>
      </a:defRPr>
    </a:lvl1pPr>
    <a:lvl2pPr marL="1475933" algn="l" defTabSz="2951866" rtl="0" eaLnBrk="1" latinLnBrk="0" hangingPunct="1">
      <a:defRPr sz="3874" kern="1200">
        <a:solidFill>
          <a:schemeClr val="tx1"/>
        </a:solidFill>
        <a:latin typeface="+mn-lt"/>
        <a:ea typeface="+mn-ea"/>
        <a:cs typeface="+mn-cs"/>
      </a:defRPr>
    </a:lvl2pPr>
    <a:lvl3pPr marL="2951866" algn="l" defTabSz="2951866" rtl="0" eaLnBrk="1" latinLnBrk="0" hangingPunct="1">
      <a:defRPr sz="3874" kern="1200">
        <a:solidFill>
          <a:schemeClr val="tx1"/>
        </a:solidFill>
        <a:latin typeface="+mn-lt"/>
        <a:ea typeface="+mn-ea"/>
        <a:cs typeface="+mn-cs"/>
      </a:defRPr>
    </a:lvl3pPr>
    <a:lvl4pPr marL="4427799" algn="l" defTabSz="2951866" rtl="0" eaLnBrk="1" latinLnBrk="0" hangingPunct="1">
      <a:defRPr sz="3874" kern="1200">
        <a:solidFill>
          <a:schemeClr val="tx1"/>
        </a:solidFill>
        <a:latin typeface="+mn-lt"/>
        <a:ea typeface="+mn-ea"/>
        <a:cs typeface="+mn-cs"/>
      </a:defRPr>
    </a:lvl4pPr>
    <a:lvl5pPr marL="5903732" algn="l" defTabSz="2951866" rtl="0" eaLnBrk="1" latinLnBrk="0" hangingPunct="1">
      <a:defRPr sz="3874" kern="1200">
        <a:solidFill>
          <a:schemeClr val="tx1"/>
        </a:solidFill>
        <a:latin typeface="+mn-lt"/>
        <a:ea typeface="+mn-ea"/>
        <a:cs typeface="+mn-cs"/>
      </a:defRPr>
    </a:lvl5pPr>
    <a:lvl6pPr marL="7379665" algn="l" defTabSz="2951866" rtl="0" eaLnBrk="1" latinLnBrk="0" hangingPunct="1">
      <a:defRPr sz="3874" kern="1200">
        <a:solidFill>
          <a:schemeClr val="tx1"/>
        </a:solidFill>
        <a:latin typeface="+mn-lt"/>
        <a:ea typeface="+mn-ea"/>
        <a:cs typeface="+mn-cs"/>
      </a:defRPr>
    </a:lvl6pPr>
    <a:lvl7pPr marL="8855598" algn="l" defTabSz="2951866" rtl="0" eaLnBrk="1" latinLnBrk="0" hangingPunct="1">
      <a:defRPr sz="3874" kern="1200">
        <a:solidFill>
          <a:schemeClr val="tx1"/>
        </a:solidFill>
        <a:latin typeface="+mn-lt"/>
        <a:ea typeface="+mn-ea"/>
        <a:cs typeface="+mn-cs"/>
      </a:defRPr>
    </a:lvl7pPr>
    <a:lvl8pPr marL="10331531" algn="l" defTabSz="2951866" rtl="0" eaLnBrk="1" latinLnBrk="0" hangingPunct="1">
      <a:defRPr sz="3874" kern="1200">
        <a:solidFill>
          <a:schemeClr val="tx1"/>
        </a:solidFill>
        <a:latin typeface="+mn-lt"/>
        <a:ea typeface="+mn-ea"/>
        <a:cs typeface="+mn-cs"/>
      </a:defRPr>
    </a:lvl8pPr>
    <a:lvl9pPr marL="11807464" algn="l" defTabSz="2951866" rtl="0" eaLnBrk="1" latinLnBrk="0" hangingPunct="1">
      <a:defRPr sz="387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18757C-73BB-4B46-A760-60CADF5774CC}" type="slidenum">
              <a:rPr lang="en-US" smtClean="0"/>
              <a:t>1</a:t>
            </a:fld>
            <a:endParaRPr lang="en-US"/>
          </a:p>
        </p:txBody>
      </p:sp>
    </p:spTree>
    <p:extLst>
      <p:ext uri="{BB962C8B-B14F-4D97-AF65-F5344CB8AC3E}">
        <p14:creationId xmlns:p14="http://schemas.microsoft.com/office/powerpoint/2010/main" val="493300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9404945"/>
            <a:ext cx="18176081" cy="6489547"/>
          </a:xfrm>
        </p:spPr>
        <p:txBody>
          <a:bodyPr/>
          <a:lstStyle/>
          <a:p>
            <a:r>
              <a:rPr lang="en-US"/>
              <a:t>Click to edit Master title style</a:t>
            </a:r>
            <a:endParaRPr lang="en-GB"/>
          </a:p>
        </p:txBody>
      </p:sp>
      <p:sp>
        <p:nvSpPr>
          <p:cNvPr id="3" name="Subtitle 2"/>
          <p:cNvSpPr>
            <a:spLocks noGrp="1"/>
          </p:cNvSpPr>
          <p:nvPr>
            <p:ph type="subTitle" idx="1"/>
          </p:nvPr>
        </p:nvSpPr>
        <p:spPr>
          <a:xfrm>
            <a:off x="3207544" y="17155954"/>
            <a:ext cx="14968538" cy="7736999"/>
          </a:xfrm>
        </p:spPr>
        <p:txBody>
          <a:bodyPr/>
          <a:lstStyle>
            <a:lvl1pPr marL="0" indent="0" algn="ctr">
              <a:buNone/>
              <a:defRPr>
                <a:solidFill>
                  <a:schemeClr val="tx1">
                    <a:tint val="75000"/>
                  </a:schemeClr>
                </a:solidFill>
              </a:defRPr>
            </a:lvl1pPr>
            <a:lvl2pPr marL="1425595" indent="0" algn="ctr">
              <a:buNone/>
              <a:defRPr>
                <a:solidFill>
                  <a:schemeClr val="tx1">
                    <a:tint val="75000"/>
                  </a:schemeClr>
                </a:solidFill>
              </a:defRPr>
            </a:lvl2pPr>
            <a:lvl3pPr marL="2851191" indent="0" algn="ctr">
              <a:buNone/>
              <a:defRPr>
                <a:solidFill>
                  <a:schemeClr val="tx1">
                    <a:tint val="75000"/>
                  </a:schemeClr>
                </a:solidFill>
              </a:defRPr>
            </a:lvl3pPr>
            <a:lvl4pPr marL="4276786" indent="0" algn="ctr">
              <a:buNone/>
              <a:defRPr>
                <a:solidFill>
                  <a:schemeClr val="tx1">
                    <a:tint val="75000"/>
                  </a:schemeClr>
                </a:solidFill>
              </a:defRPr>
            </a:lvl4pPr>
            <a:lvl5pPr marL="5702381" indent="0" algn="ctr">
              <a:buNone/>
              <a:defRPr>
                <a:solidFill>
                  <a:schemeClr val="tx1">
                    <a:tint val="75000"/>
                  </a:schemeClr>
                </a:solidFill>
              </a:defRPr>
            </a:lvl5pPr>
            <a:lvl6pPr marL="7127977" indent="0" algn="ctr">
              <a:buNone/>
              <a:defRPr>
                <a:solidFill>
                  <a:schemeClr val="tx1">
                    <a:tint val="75000"/>
                  </a:schemeClr>
                </a:solidFill>
              </a:defRPr>
            </a:lvl6pPr>
            <a:lvl7pPr marL="8553572" indent="0" algn="ctr">
              <a:buNone/>
              <a:defRPr>
                <a:solidFill>
                  <a:schemeClr val="tx1">
                    <a:tint val="75000"/>
                  </a:schemeClr>
                </a:solidFill>
              </a:defRPr>
            </a:lvl7pPr>
            <a:lvl8pPr marL="9979167" indent="0" algn="ctr">
              <a:buNone/>
              <a:defRPr>
                <a:solidFill>
                  <a:schemeClr val="tx1">
                    <a:tint val="75000"/>
                  </a:schemeClr>
                </a:solidFill>
              </a:defRPr>
            </a:lvl8pPr>
            <a:lvl9pPr marL="11404763"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3128" y="1212417"/>
            <a:ext cx="4811316" cy="258320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069181" y="1212417"/>
            <a:ext cx="14077553" cy="258320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60" y="19454629"/>
            <a:ext cx="18176081" cy="6012994"/>
          </a:xfrm>
        </p:spPr>
        <p:txBody>
          <a:bodyPr anchor="t"/>
          <a:lstStyle>
            <a:lvl1pPr algn="l">
              <a:defRPr sz="12472" b="1" cap="all"/>
            </a:lvl1pPr>
          </a:lstStyle>
          <a:p>
            <a:r>
              <a:rPr lang="en-US"/>
              <a:t>Click to edit Master title style</a:t>
            </a:r>
            <a:endParaRPr lang="en-GB"/>
          </a:p>
        </p:txBody>
      </p:sp>
      <p:sp>
        <p:nvSpPr>
          <p:cNvPr id="3" name="Text Placeholder 2"/>
          <p:cNvSpPr>
            <a:spLocks noGrp="1"/>
          </p:cNvSpPr>
          <p:nvPr>
            <p:ph type="body" idx="1"/>
          </p:nvPr>
        </p:nvSpPr>
        <p:spPr>
          <a:xfrm>
            <a:off x="1689160" y="12831931"/>
            <a:ext cx="18176081" cy="6622700"/>
          </a:xfrm>
        </p:spPr>
        <p:txBody>
          <a:bodyPr anchor="b"/>
          <a:lstStyle>
            <a:lvl1pPr marL="0" indent="0">
              <a:buNone/>
              <a:defRPr sz="6236">
                <a:solidFill>
                  <a:schemeClr val="tx1">
                    <a:tint val="75000"/>
                  </a:schemeClr>
                </a:solidFill>
              </a:defRPr>
            </a:lvl1pPr>
            <a:lvl2pPr marL="1425595" indent="0">
              <a:buNone/>
              <a:defRPr sz="5613">
                <a:solidFill>
                  <a:schemeClr val="tx1">
                    <a:tint val="75000"/>
                  </a:schemeClr>
                </a:solidFill>
              </a:defRPr>
            </a:lvl2pPr>
            <a:lvl3pPr marL="2851191" indent="0">
              <a:buNone/>
              <a:defRPr sz="4989">
                <a:solidFill>
                  <a:schemeClr val="tx1">
                    <a:tint val="75000"/>
                  </a:schemeClr>
                </a:solidFill>
              </a:defRPr>
            </a:lvl3pPr>
            <a:lvl4pPr marL="4276786" indent="0">
              <a:buNone/>
              <a:defRPr sz="4365">
                <a:solidFill>
                  <a:schemeClr val="tx1">
                    <a:tint val="75000"/>
                  </a:schemeClr>
                </a:solidFill>
              </a:defRPr>
            </a:lvl4pPr>
            <a:lvl5pPr marL="5702381" indent="0">
              <a:buNone/>
              <a:defRPr sz="4365">
                <a:solidFill>
                  <a:schemeClr val="tx1">
                    <a:tint val="75000"/>
                  </a:schemeClr>
                </a:solidFill>
              </a:defRPr>
            </a:lvl5pPr>
            <a:lvl6pPr marL="7127977" indent="0">
              <a:buNone/>
              <a:defRPr sz="4365">
                <a:solidFill>
                  <a:schemeClr val="tx1">
                    <a:tint val="75000"/>
                  </a:schemeClr>
                </a:solidFill>
              </a:defRPr>
            </a:lvl6pPr>
            <a:lvl7pPr marL="8553572" indent="0">
              <a:buNone/>
              <a:defRPr sz="4365">
                <a:solidFill>
                  <a:schemeClr val="tx1">
                    <a:tint val="75000"/>
                  </a:schemeClr>
                </a:solidFill>
              </a:defRPr>
            </a:lvl7pPr>
            <a:lvl8pPr marL="9979167" indent="0">
              <a:buNone/>
              <a:defRPr sz="4365">
                <a:solidFill>
                  <a:schemeClr val="tx1">
                    <a:tint val="75000"/>
                  </a:schemeClr>
                </a:solidFill>
              </a:defRPr>
            </a:lvl8pPr>
            <a:lvl9pPr marL="11404763" indent="0">
              <a:buNone/>
              <a:defRPr sz="4365">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069181" y="7064221"/>
            <a:ext cx="9444434" cy="19980240"/>
          </a:xfrm>
        </p:spPr>
        <p:txBody>
          <a:bodyPr/>
          <a:lstStyle>
            <a:lvl1pPr>
              <a:defRPr sz="8731"/>
            </a:lvl1pPr>
            <a:lvl2pPr>
              <a:defRPr sz="7483"/>
            </a:lvl2pPr>
            <a:lvl3pPr>
              <a:defRPr sz="6236"/>
            </a:lvl3pPr>
            <a:lvl4pPr>
              <a:defRPr sz="5613"/>
            </a:lvl4pPr>
            <a:lvl5pPr>
              <a:defRPr sz="5613"/>
            </a:lvl5pPr>
            <a:lvl6pPr>
              <a:defRPr sz="5613"/>
            </a:lvl6pPr>
            <a:lvl7pPr>
              <a:defRPr sz="5613"/>
            </a:lvl7pPr>
            <a:lvl8pPr>
              <a:defRPr sz="5613"/>
            </a:lvl8pPr>
            <a:lvl9pPr>
              <a:defRPr sz="56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0870010" y="7064221"/>
            <a:ext cx="9444434" cy="19980240"/>
          </a:xfrm>
        </p:spPr>
        <p:txBody>
          <a:bodyPr/>
          <a:lstStyle>
            <a:lvl1pPr>
              <a:defRPr sz="8731"/>
            </a:lvl1pPr>
            <a:lvl2pPr>
              <a:defRPr sz="7483"/>
            </a:lvl2pPr>
            <a:lvl3pPr>
              <a:defRPr sz="6236"/>
            </a:lvl3pPr>
            <a:lvl4pPr>
              <a:defRPr sz="5613"/>
            </a:lvl4pPr>
            <a:lvl5pPr>
              <a:defRPr sz="5613"/>
            </a:lvl5pPr>
            <a:lvl6pPr>
              <a:defRPr sz="5613"/>
            </a:lvl6pPr>
            <a:lvl7pPr>
              <a:defRPr sz="5613"/>
            </a:lvl7pPr>
            <a:lvl8pPr>
              <a:defRPr sz="5613"/>
            </a:lvl8pPr>
            <a:lvl9pPr>
              <a:defRPr sz="56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069183" y="6776883"/>
            <a:ext cx="9448148" cy="282428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Click to edit Master text styles</a:t>
            </a:r>
          </a:p>
        </p:txBody>
      </p:sp>
      <p:sp>
        <p:nvSpPr>
          <p:cNvPr id="4" name="Content Placeholder 3"/>
          <p:cNvSpPr>
            <a:spLocks noGrp="1"/>
          </p:cNvSpPr>
          <p:nvPr>
            <p:ph sz="half" idx="2"/>
          </p:nvPr>
        </p:nvSpPr>
        <p:spPr>
          <a:xfrm>
            <a:off x="1069183" y="9601166"/>
            <a:ext cx="9448148" cy="17443290"/>
          </a:xfrm>
        </p:spPr>
        <p:txBody>
          <a:bodyPr/>
          <a:lstStyle>
            <a:lvl1pPr>
              <a:defRPr sz="7483"/>
            </a:lvl1pPr>
            <a:lvl2pPr>
              <a:defRPr sz="6236"/>
            </a:lvl2pPr>
            <a:lvl3pPr>
              <a:defRPr sz="5613"/>
            </a:lvl3pPr>
            <a:lvl4pPr>
              <a:defRPr sz="4989"/>
            </a:lvl4pPr>
            <a:lvl5pPr>
              <a:defRPr sz="4989"/>
            </a:lvl5pPr>
            <a:lvl6pPr>
              <a:defRPr sz="4989"/>
            </a:lvl6pPr>
            <a:lvl7pPr>
              <a:defRPr sz="4989"/>
            </a:lvl7pPr>
            <a:lvl8pPr>
              <a:defRPr sz="4989"/>
            </a:lvl8pPr>
            <a:lvl9pPr>
              <a:defRPr sz="498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0862587" y="6776883"/>
            <a:ext cx="9451858" cy="282428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Click to edit Master text styles</a:t>
            </a:r>
          </a:p>
        </p:txBody>
      </p:sp>
      <p:sp>
        <p:nvSpPr>
          <p:cNvPr id="6" name="Content Placeholder 5"/>
          <p:cNvSpPr>
            <a:spLocks noGrp="1"/>
          </p:cNvSpPr>
          <p:nvPr>
            <p:ph sz="quarter" idx="4"/>
          </p:nvPr>
        </p:nvSpPr>
        <p:spPr>
          <a:xfrm>
            <a:off x="10862587" y="9601166"/>
            <a:ext cx="9451858" cy="17443290"/>
          </a:xfrm>
        </p:spPr>
        <p:txBody>
          <a:bodyPr/>
          <a:lstStyle>
            <a:lvl1pPr>
              <a:defRPr sz="7483"/>
            </a:lvl1pPr>
            <a:lvl2pPr>
              <a:defRPr sz="6236"/>
            </a:lvl2pPr>
            <a:lvl3pPr>
              <a:defRPr sz="5613"/>
            </a:lvl3pPr>
            <a:lvl4pPr>
              <a:defRPr sz="4989"/>
            </a:lvl4pPr>
            <a:lvl5pPr>
              <a:defRPr sz="4989"/>
            </a:lvl5pPr>
            <a:lvl6pPr>
              <a:defRPr sz="4989"/>
            </a:lvl6pPr>
            <a:lvl7pPr>
              <a:defRPr sz="4989"/>
            </a:lvl7pPr>
            <a:lvl8pPr>
              <a:defRPr sz="4989"/>
            </a:lvl8pPr>
            <a:lvl9pPr>
              <a:defRPr sz="498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183" y="1205403"/>
            <a:ext cx="7035066" cy="5129967"/>
          </a:xfrm>
        </p:spPr>
        <p:txBody>
          <a:bodyPr anchor="b"/>
          <a:lstStyle>
            <a:lvl1pPr algn="l">
              <a:defRPr sz="6236" b="1"/>
            </a:lvl1pPr>
          </a:lstStyle>
          <a:p>
            <a:r>
              <a:rPr lang="en-US"/>
              <a:t>Click to edit Master title style</a:t>
            </a:r>
            <a:endParaRPr lang="en-GB"/>
          </a:p>
        </p:txBody>
      </p:sp>
      <p:sp>
        <p:nvSpPr>
          <p:cNvPr id="3" name="Content Placeholder 2"/>
          <p:cNvSpPr>
            <a:spLocks noGrp="1"/>
          </p:cNvSpPr>
          <p:nvPr>
            <p:ph idx="1"/>
          </p:nvPr>
        </p:nvSpPr>
        <p:spPr>
          <a:xfrm>
            <a:off x="8360403" y="1205405"/>
            <a:ext cx="11954042" cy="25839057"/>
          </a:xfrm>
        </p:spPr>
        <p:txBody>
          <a:bodyPr/>
          <a:lstStyle>
            <a:lvl1pPr>
              <a:defRPr sz="9978"/>
            </a:lvl1pPr>
            <a:lvl2pPr>
              <a:defRPr sz="8731"/>
            </a:lvl2pPr>
            <a:lvl3pPr>
              <a:defRPr sz="7483"/>
            </a:lvl3pPr>
            <a:lvl4pPr>
              <a:defRPr sz="6236"/>
            </a:lvl4pPr>
            <a:lvl5pPr>
              <a:defRPr sz="6236"/>
            </a:lvl5pPr>
            <a:lvl6pPr>
              <a:defRPr sz="6236"/>
            </a:lvl6pPr>
            <a:lvl7pPr>
              <a:defRPr sz="6236"/>
            </a:lvl7pPr>
            <a:lvl8pPr>
              <a:defRPr sz="6236"/>
            </a:lvl8pPr>
            <a:lvl9pPr>
              <a:defRPr sz="623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069183" y="6335371"/>
            <a:ext cx="7035066" cy="20709090"/>
          </a:xfrm>
        </p:spPr>
        <p:txBody>
          <a:bodyPr/>
          <a:lstStyle>
            <a:lvl1pPr marL="0" indent="0">
              <a:buNone/>
              <a:defRPr sz="4365"/>
            </a:lvl1pPr>
            <a:lvl2pPr marL="1425595" indent="0">
              <a:buNone/>
              <a:defRPr sz="3742"/>
            </a:lvl2pPr>
            <a:lvl3pPr marL="2851191" indent="0">
              <a:buNone/>
              <a:defRPr sz="3118"/>
            </a:lvl3pPr>
            <a:lvl4pPr marL="4276786" indent="0">
              <a:buNone/>
              <a:defRPr sz="2806"/>
            </a:lvl4pPr>
            <a:lvl5pPr marL="5702381" indent="0">
              <a:buNone/>
              <a:defRPr sz="2806"/>
            </a:lvl5pPr>
            <a:lvl6pPr marL="7127977" indent="0">
              <a:buNone/>
              <a:defRPr sz="2806"/>
            </a:lvl6pPr>
            <a:lvl7pPr marL="8553572" indent="0">
              <a:buNone/>
              <a:defRPr sz="2806"/>
            </a:lvl7pPr>
            <a:lvl8pPr marL="9979167" indent="0">
              <a:buNone/>
              <a:defRPr sz="2806"/>
            </a:lvl8pPr>
            <a:lvl9pPr marL="11404763" indent="0">
              <a:buNone/>
              <a:defRPr sz="2806"/>
            </a:lvl9pPr>
          </a:lstStyle>
          <a:p>
            <a:pPr lvl="0"/>
            <a:r>
              <a:rPr lang="en-US"/>
              <a:t>Click to edit Master text styles</a:t>
            </a:r>
          </a:p>
        </p:txBody>
      </p:sp>
      <p:sp>
        <p:nvSpPr>
          <p:cNvPr id="5" name="Date Placeholder 4"/>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340" y="21192651"/>
            <a:ext cx="12830175" cy="2501913"/>
          </a:xfrm>
        </p:spPr>
        <p:txBody>
          <a:bodyPr anchor="b"/>
          <a:lstStyle>
            <a:lvl1pPr algn="l">
              <a:defRPr sz="6236" b="1"/>
            </a:lvl1pPr>
          </a:lstStyle>
          <a:p>
            <a:r>
              <a:rPr lang="en-US"/>
              <a:t>Click to edit Master title style</a:t>
            </a:r>
            <a:endParaRPr lang="en-GB"/>
          </a:p>
        </p:txBody>
      </p:sp>
      <p:sp>
        <p:nvSpPr>
          <p:cNvPr id="3" name="Picture Placeholder 2"/>
          <p:cNvSpPr>
            <a:spLocks noGrp="1"/>
          </p:cNvSpPr>
          <p:nvPr>
            <p:ph type="pic" idx="1"/>
          </p:nvPr>
        </p:nvSpPr>
        <p:spPr>
          <a:xfrm>
            <a:off x="4191340" y="2705145"/>
            <a:ext cx="12830175" cy="18165128"/>
          </a:xfrm>
        </p:spPr>
        <p:txBody>
          <a:bodyPr/>
          <a:lstStyle>
            <a:lvl1pPr marL="0" indent="0">
              <a:buNone/>
              <a:defRPr sz="9978"/>
            </a:lvl1pPr>
            <a:lvl2pPr marL="1425595" indent="0">
              <a:buNone/>
              <a:defRPr sz="8731"/>
            </a:lvl2pPr>
            <a:lvl3pPr marL="2851191" indent="0">
              <a:buNone/>
              <a:defRPr sz="7483"/>
            </a:lvl3pPr>
            <a:lvl4pPr marL="4276786" indent="0">
              <a:buNone/>
              <a:defRPr sz="6236"/>
            </a:lvl4pPr>
            <a:lvl5pPr marL="5702381" indent="0">
              <a:buNone/>
              <a:defRPr sz="6236"/>
            </a:lvl5pPr>
            <a:lvl6pPr marL="7127977" indent="0">
              <a:buNone/>
              <a:defRPr sz="6236"/>
            </a:lvl6pPr>
            <a:lvl7pPr marL="8553572" indent="0">
              <a:buNone/>
              <a:defRPr sz="6236"/>
            </a:lvl7pPr>
            <a:lvl8pPr marL="9979167" indent="0">
              <a:buNone/>
              <a:defRPr sz="6236"/>
            </a:lvl8pPr>
            <a:lvl9pPr marL="11404763" indent="0">
              <a:buNone/>
              <a:defRPr sz="6236"/>
            </a:lvl9pPr>
          </a:lstStyle>
          <a:p>
            <a:endParaRPr lang="en-GB"/>
          </a:p>
        </p:txBody>
      </p:sp>
      <p:sp>
        <p:nvSpPr>
          <p:cNvPr id="4" name="Text Placeholder 3"/>
          <p:cNvSpPr>
            <a:spLocks noGrp="1"/>
          </p:cNvSpPr>
          <p:nvPr>
            <p:ph type="body" sz="half" idx="2"/>
          </p:nvPr>
        </p:nvSpPr>
        <p:spPr>
          <a:xfrm>
            <a:off x="4191340" y="23694564"/>
            <a:ext cx="12830175" cy="3553129"/>
          </a:xfrm>
        </p:spPr>
        <p:txBody>
          <a:bodyPr/>
          <a:lstStyle>
            <a:lvl1pPr marL="0" indent="0">
              <a:buNone/>
              <a:defRPr sz="4365"/>
            </a:lvl1pPr>
            <a:lvl2pPr marL="1425595" indent="0">
              <a:buNone/>
              <a:defRPr sz="3742"/>
            </a:lvl2pPr>
            <a:lvl3pPr marL="2851191" indent="0">
              <a:buNone/>
              <a:defRPr sz="3118"/>
            </a:lvl3pPr>
            <a:lvl4pPr marL="4276786" indent="0">
              <a:buNone/>
              <a:defRPr sz="2806"/>
            </a:lvl4pPr>
            <a:lvl5pPr marL="5702381" indent="0">
              <a:buNone/>
              <a:defRPr sz="2806"/>
            </a:lvl5pPr>
            <a:lvl6pPr marL="7127977" indent="0">
              <a:buNone/>
              <a:defRPr sz="2806"/>
            </a:lvl6pPr>
            <a:lvl7pPr marL="8553572" indent="0">
              <a:buNone/>
              <a:defRPr sz="2806"/>
            </a:lvl7pPr>
            <a:lvl8pPr marL="9979167" indent="0">
              <a:buNone/>
              <a:defRPr sz="2806"/>
            </a:lvl8pPr>
            <a:lvl9pPr marL="11404763" indent="0">
              <a:buNone/>
              <a:defRPr sz="2806"/>
            </a:lvl9pPr>
          </a:lstStyle>
          <a:p>
            <a:pPr lvl="0"/>
            <a:r>
              <a:rPr lang="en-US"/>
              <a:t>Click to edit Master text styles</a:t>
            </a:r>
          </a:p>
        </p:txBody>
      </p:sp>
      <p:sp>
        <p:nvSpPr>
          <p:cNvPr id="5" name="Date Placeholder 4"/>
          <p:cNvSpPr>
            <a:spLocks noGrp="1"/>
          </p:cNvSpPr>
          <p:nvPr>
            <p:ph type="dt" sz="half" idx="10"/>
          </p:nvPr>
        </p:nvSpPr>
        <p:spPr/>
        <p:txBody>
          <a:bodyPr/>
          <a:lstStyle/>
          <a:p>
            <a:fld id="{3311C5B1-0970-4D82-A911-7EC364005E0D}" type="datetimeFigureOut">
              <a:rPr lang="en-GB" smtClean="0"/>
              <a:pPr/>
              <a:t>07/06/2021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891E929-9F08-4702-A328-00413DB8BBE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181" y="1212412"/>
            <a:ext cx="19245263" cy="5045869"/>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069181" y="7064221"/>
            <a:ext cx="19245263" cy="19980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069181" y="28060641"/>
            <a:ext cx="4989513" cy="1611874"/>
          </a:xfrm>
          <a:prstGeom prst="rect">
            <a:avLst/>
          </a:prstGeom>
        </p:spPr>
        <p:txBody>
          <a:bodyPr vert="horz" lIns="91440" tIns="45720" rIns="91440" bIns="45720" rtlCol="0" anchor="ctr"/>
          <a:lstStyle>
            <a:lvl1pPr algn="l">
              <a:defRPr sz="3742">
                <a:solidFill>
                  <a:schemeClr val="tx1">
                    <a:tint val="75000"/>
                  </a:schemeClr>
                </a:solidFill>
              </a:defRPr>
            </a:lvl1pPr>
          </a:lstStyle>
          <a:p>
            <a:fld id="{3311C5B1-0970-4D82-A911-7EC364005E0D}" type="datetimeFigureOut">
              <a:rPr lang="en-GB" smtClean="0"/>
              <a:pPr/>
              <a:t>07/06/2021</a:t>
            </a:fld>
            <a:endParaRPr lang="en-GB"/>
          </a:p>
        </p:txBody>
      </p:sp>
      <p:sp>
        <p:nvSpPr>
          <p:cNvPr id="5" name="Footer Placeholder 4"/>
          <p:cNvSpPr>
            <a:spLocks noGrp="1"/>
          </p:cNvSpPr>
          <p:nvPr>
            <p:ph type="ftr" sz="quarter" idx="3"/>
          </p:nvPr>
        </p:nvSpPr>
        <p:spPr>
          <a:xfrm>
            <a:off x="7306072" y="28060641"/>
            <a:ext cx="6771481" cy="1611874"/>
          </a:xfrm>
          <a:prstGeom prst="rect">
            <a:avLst/>
          </a:prstGeom>
        </p:spPr>
        <p:txBody>
          <a:bodyPr vert="horz" lIns="91440" tIns="45720" rIns="91440" bIns="45720" rtlCol="0" anchor="ctr"/>
          <a:lstStyle>
            <a:lvl1pPr algn="ctr">
              <a:defRPr sz="374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24931" y="28060641"/>
            <a:ext cx="4989513" cy="1611874"/>
          </a:xfrm>
          <a:prstGeom prst="rect">
            <a:avLst/>
          </a:prstGeom>
        </p:spPr>
        <p:txBody>
          <a:bodyPr vert="horz" lIns="91440" tIns="45720" rIns="91440" bIns="45720" rtlCol="0" anchor="ctr"/>
          <a:lstStyle>
            <a:lvl1pPr algn="r">
              <a:defRPr sz="3742">
                <a:solidFill>
                  <a:schemeClr val="tx1">
                    <a:tint val="75000"/>
                  </a:schemeClr>
                </a:solidFill>
              </a:defRPr>
            </a:lvl1pPr>
          </a:lstStyle>
          <a:p>
            <a:fld id="{9891E929-9F08-4702-A328-00413DB8BBE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51191" rtl="0" eaLnBrk="1" latinLnBrk="0" hangingPunct="1">
        <a:spcBef>
          <a:spcPct val="0"/>
        </a:spcBef>
        <a:buNone/>
        <a:defRPr sz="13720" kern="1200">
          <a:solidFill>
            <a:schemeClr val="tx1"/>
          </a:solidFill>
          <a:latin typeface="+mj-lt"/>
          <a:ea typeface="+mj-ea"/>
          <a:cs typeface="+mj-cs"/>
        </a:defRPr>
      </a:lvl1pPr>
    </p:titleStyle>
    <p:bodyStyle>
      <a:lvl1pPr marL="1069196" indent="-1069196" algn="l" defTabSz="2851191" rtl="0" eaLnBrk="1" latinLnBrk="0" hangingPunct="1">
        <a:spcBef>
          <a:spcPct val="20000"/>
        </a:spcBef>
        <a:buFont typeface="Arial" pitchFamily="34" charset="0"/>
        <a:buChar char="•"/>
        <a:defRPr sz="9978" kern="1200">
          <a:solidFill>
            <a:schemeClr val="tx1"/>
          </a:solidFill>
          <a:latin typeface="+mn-lt"/>
          <a:ea typeface="+mn-ea"/>
          <a:cs typeface="+mn-cs"/>
        </a:defRPr>
      </a:lvl1pPr>
      <a:lvl2pPr marL="2316592" indent="-890997" algn="l" defTabSz="2851191" rtl="0" eaLnBrk="1" latinLnBrk="0" hangingPunct="1">
        <a:spcBef>
          <a:spcPct val="20000"/>
        </a:spcBef>
        <a:buFont typeface="Arial" pitchFamily="34" charset="0"/>
        <a:buChar char="–"/>
        <a:defRPr sz="8731" kern="1200">
          <a:solidFill>
            <a:schemeClr val="tx1"/>
          </a:solidFill>
          <a:latin typeface="+mn-lt"/>
          <a:ea typeface="+mn-ea"/>
          <a:cs typeface="+mn-cs"/>
        </a:defRPr>
      </a:lvl2pPr>
      <a:lvl3pPr marL="3563988" indent="-712798" algn="l" defTabSz="2851191" rtl="0" eaLnBrk="1" latinLnBrk="0" hangingPunct="1">
        <a:spcBef>
          <a:spcPct val="20000"/>
        </a:spcBef>
        <a:buFont typeface="Arial" pitchFamily="34" charset="0"/>
        <a:buChar char="•"/>
        <a:defRPr sz="7483" kern="1200">
          <a:solidFill>
            <a:schemeClr val="tx1"/>
          </a:solidFill>
          <a:latin typeface="+mn-lt"/>
          <a:ea typeface="+mn-ea"/>
          <a:cs typeface="+mn-cs"/>
        </a:defRPr>
      </a:lvl3pPr>
      <a:lvl4pPr marL="4989584" indent="-712798" algn="l" defTabSz="2851191" rtl="0" eaLnBrk="1" latinLnBrk="0" hangingPunct="1">
        <a:spcBef>
          <a:spcPct val="20000"/>
        </a:spcBef>
        <a:buFont typeface="Arial" pitchFamily="34" charset="0"/>
        <a:buChar char="–"/>
        <a:defRPr sz="6236" kern="1200">
          <a:solidFill>
            <a:schemeClr val="tx1"/>
          </a:solidFill>
          <a:latin typeface="+mn-lt"/>
          <a:ea typeface="+mn-ea"/>
          <a:cs typeface="+mn-cs"/>
        </a:defRPr>
      </a:lvl4pPr>
      <a:lvl5pPr marL="6415179" indent="-712798" algn="l" defTabSz="2851191" rtl="0" eaLnBrk="1" latinLnBrk="0" hangingPunct="1">
        <a:spcBef>
          <a:spcPct val="20000"/>
        </a:spcBef>
        <a:buFont typeface="Arial" pitchFamily="34" charset="0"/>
        <a:buChar char="»"/>
        <a:defRPr sz="6236" kern="1200">
          <a:solidFill>
            <a:schemeClr val="tx1"/>
          </a:solidFill>
          <a:latin typeface="+mn-lt"/>
          <a:ea typeface="+mn-ea"/>
          <a:cs typeface="+mn-cs"/>
        </a:defRPr>
      </a:lvl5pPr>
      <a:lvl6pPr marL="7840774" indent="-712798" algn="l" defTabSz="2851191" rtl="0" eaLnBrk="1" latinLnBrk="0" hangingPunct="1">
        <a:spcBef>
          <a:spcPct val="20000"/>
        </a:spcBef>
        <a:buFont typeface="Arial" pitchFamily="34" charset="0"/>
        <a:buChar char="•"/>
        <a:defRPr sz="6236" kern="1200">
          <a:solidFill>
            <a:schemeClr val="tx1"/>
          </a:solidFill>
          <a:latin typeface="+mn-lt"/>
          <a:ea typeface="+mn-ea"/>
          <a:cs typeface="+mn-cs"/>
        </a:defRPr>
      </a:lvl6pPr>
      <a:lvl7pPr marL="9266370" indent="-712798" algn="l" defTabSz="2851191" rtl="0" eaLnBrk="1" latinLnBrk="0" hangingPunct="1">
        <a:spcBef>
          <a:spcPct val="20000"/>
        </a:spcBef>
        <a:buFont typeface="Arial" pitchFamily="34" charset="0"/>
        <a:buChar char="•"/>
        <a:defRPr sz="6236" kern="1200">
          <a:solidFill>
            <a:schemeClr val="tx1"/>
          </a:solidFill>
          <a:latin typeface="+mn-lt"/>
          <a:ea typeface="+mn-ea"/>
          <a:cs typeface="+mn-cs"/>
        </a:defRPr>
      </a:lvl7pPr>
      <a:lvl8pPr marL="10691965" indent="-712798" algn="l" defTabSz="2851191" rtl="0" eaLnBrk="1" latinLnBrk="0" hangingPunct="1">
        <a:spcBef>
          <a:spcPct val="20000"/>
        </a:spcBef>
        <a:buFont typeface="Arial" pitchFamily="34" charset="0"/>
        <a:buChar char="•"/>
        <a:defRPr sz="6236" kern="1200">
          <a:solidFill>
            <a:schemeClr val="tx1"/>
          </a:solidFill>
          <a:latin typeface="+mn-lt"/>
          <a:ea typeface="+mn-ea"/>
          <a:cs typeface="+mn-cs"/>
        </a:defRPr>
      </a:lvl8pPr>
      <a:lvl9pPr marL="12117560" indent="-712798" algn="l" defTabSz="2851191" rtl="0" eaLnBrk="1" latinLnBrk="0" hangingPunct="1">
        <a:spcBef>
          <a:spcPct val="20000"/>
        </a:spcBef>
        <a:buFont typeface="Arial" pitchFamily="34" charset="0"/>
        <a:buChar char="•"/>
        <a:defRPr sz="6236" kern="1200">
          <a:solidFill>
            <a:schemeClr val="tx1"/>
          </a:solidFill>
          <a:latin typeface="+mn-lt"/>
          <a:ea typeface="+mn-ea"/>
          <a:cs typeface="+mn-cs"/>
        </a:defRPr>
      </a:lvl9pPr>
    </p:bodyStyle>
    <p:otherStyle>
      <a:defPPr>
        <a:defRPr lang="en-US"/>
      </a:defPPr>
      <a:lvl1pPr marL="0" algn="l" defTabSz="2851191" rtl="0" eaLnBrk="1" latinLnBrk="0" hangingPunct="1">
        <a:defRPr sz="5613" kern="1200">
          <a:solidFill>
            <a:schemeClr val="tx1"/>
          </a:solidFill>
          <a:latin typeface="+mn-lt"/>
          <a:ea typeface="+mn-ea"/>
          <a:cs typeface="+mn-cs"/>
        </a:defRPr>
      </a:lvl1pPr>
      <a:lvl2pPr marL="1425595" algn="l" defTabSz="2851191" rtl="0" eaLnBrk="1" latinLnBrk="0" hangingPunct="1">
        <a:defRPr sz="5613" kern="1200">
          <a:solidFill>
            <a:schemeClr val="tx1"/>
          </a:solidFill>
          <a:latin typeface="+mn-lt"/>
          <a:ea typeface="+mn-ea"/>
          <a:cs typeface="+mn-cs"/>
        </a:defRPr>
      </a:lvl2pPr>
      <a:lvl3pPr marL="2851191" algn="l" defTabSz="2851191" rtl="0" eaLnBrk="1" latinLnBrk="0" hangingPunct="1">
        <a:defRPr sz="5613" kern="1200">
          <a:solidFill>
            <a:schemeClr val="tx1"/>
          </a:solidFill>
          <a:latin typeface="+mn-lt"/>
          <a:ea typeface="+mn-ea"/>
          <a:cs typeface="+mn-cs"/>
        </a:defRPr>
      </a:lvl3pPr>
      <a:lvl4pPr marL="4276786" algn="l" defTabSz="2851191" rtl="0" eaLnBrk="1" latinLnBrk="0" hangingPunct="1">
        <a:defRPr sz="5613" kern="1200">
          <a:solidFill>
            <a:schemeClr val="tx1"/>
          </a:solidFill>
          <a:latin typeface="+mn-lt"/>
          <a:ea typeface="+mn-ea"/>
          <a:cs typeface="+mn-cs"/>
        </a:defRPr>
      </a:lvl4pPr>
      <a:lvl5pPr marL="5702381" algn="l" defTabSz="2851191" rtl="0" eaLnBrk="1" latinLnBrk="0" hangingPunct="1">
        <a:defRPr sz="5613" kern="1200">
          <a:solidFill>
            <a:schemeClr val="tx1"/>
          </a:solidFill>
          <a:latin typeface="+mn-lt"/>
          <a:ea typeface="+mn-ea"/>
          <a:cs typeface="+mn-cs"/>
        </a:defRPr>
      </a:lvl5pPr>
      <a:lvl6pPr marL="7127977" algn="l" defTabSz="2851191" rtl="0" eaLnBrk="1" latinLnBrk="0" hangingPunct="1">
        <a:defRPr sz="5613" kern="1200">
          <a:solidFill>
            <a:schemeClr val="tx1"/>
          </a:solidFill>
          <a:latin typeface="+mn-lt"/>
          <a:ea typeface="+mn-ea"/>
          <a:cs typeface="+mn-cs"/>
        </a:defRPr>
      </a:lvl6pPr>
      <a:lvl7pPr marL="8553572" algn="l" defTabSz="2851191" rtl="0" eaLnBrk="1" latinLnBrk="0" hangingPunct="1">
        <a:defRPr sz="5613" kern="1200">
          <a:solidFill>
            <a:schemeClr val="tx1"/>
          </a:solidFill>
          <a:latin typeface="+mn-lt"/>
          <a:ea typeface="+mn-ea"/>
          <a:cs typeface="+mn-cs"/>
        </a:defRPr>
      </a:lvl7pPr>
      <a:lvl8pPr marL="9979167" algn="l" defTabSz="2851191" rtl="0" eaLnBrk="1" latinLnBrk="0" hangingPunct="1">
        <a:defRPr sz="5613" kern="1200">
          <a:solidFill>
            <a:schemeClr val="tx1"/>
          </a:solidFill>
          <a:latin typeface="+mn-lt"/>
          <a:ea typeface="+mn-ea"/>
          <a:cs typeface="+mn-cs"/>
        </a:defRPr>
      </a:lvl8pPr>
      <a:lvl9pPr marL="11404763" algn="l" defTabSz="2851191" rtl="0" eaLnBrk="1" latinLnBrk="0" hangingPunct="1">
        <a:defRPr sz="56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ulie\Desktop\rcem powerpoint.png"/>
          <p:cNvPicPr>
            <a:picLocks noChangeAspect="1" noChangeArrowheads="1"/>
          </p:cNvPicPr>
          <p:nvPr/>
        </p:nvPicPr>
        <p:blipFill>
          <a:blip r:embed="rId3" cstate="print">
            <a:alphaModFix/>
            <a:extLst>
              <a:ext uri="{BEBA8EAE-BF5A-486C-A8C5-ECC9F3942E4B}">
                <a14:imgProps xmlns:a14="http://schemas.microsoft.com/office/drawing/2010/main">
                  <a14:imgLayer r:embed="rId4">
                    <a14:imgEffect>
                      <a14:sharpenSoften amount="100000"/>
                    </a14:imgEffect>
                    <a14:imgEffect>
                      <a14:brightnessContrast bright="1000"/>
                    </a14:imgEffect>
                  </a14:imgLayer>
                </a14:imgProps>
              </a:ext>
            </a:extLst>
          </a:blip>
          <a:srcRect/>
          <a:stretch>
            <a:fillRect/>
          </a:stretch>
        </p:blipFill>
        <p:spPr bwMode="auto">
          <a:xfrm>
            <a:off x="13214" y="-1"/>
            <a:ext cx="21383625" cy="30275213"/>
          </a:xfrm>
          <a:prstGeom prst="rect">
            <a:avLst/>
          </a:prstGeom>
          <a:noFill/>
          <a:ln w="127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8" name="TextBox 7"/>
          <p:cNvSpPr txBox="1"/>
          <p:nvPr/>
        </p:nvSpPr>
        <p:spPr>
          <a:xfrm>
            <a:off x="3450883" y="4061041"/>
            <a:ext cx="14313465" cy="2880660"/>
          </a:xfrm>
          <a:prstGeom prst="rect">
            <a:avLst/>
          </a:prstGeom>
          <a:noFill/>
        </p:spPr>
        <p:txBody>
          <a:bodyPr wrap="square" rtlCol="0">
            <a:spAutoFit/>
          </a:bodyPr>
          <a:lstStyle/>
          <a:p>
            <a:pPr algn="ctr"/>
            <a:endParaRPr lang="en-GB" sz="18119" dirty="0">
              <a:solidFill>
                <a:schemeClr val="bg1"/>
              </a:solidFill>
            </a:endParaRPr>
          </a:p>
        </p:txBody>
      </p:sp>
      <p:sp>
        <p:nvSpPr>
          <p:cNvPr id="1031" name="Rectangle 7"/>
          <p:cNvSpPr>
            <a:spLocks noChangeArrowheads="1"/>
          </p:cNvSpPr>
          <p:nvPr/>
        </p:nvSpPr>
        <p:spPr bwMode="auto">
          <a:xfrm>
            <a:off x="0" y="1400357"/>
            <a:ext cx="816249" cy="863764"/>
          </a:xfrm>
          <a:prstGeom prst="rect">
            <a:avLst/>
          </a:prstGeom>
          <a:noFill/>
          <a:ln w="9525">
            <a:noFill/>
            <a:miter lim="800000"/>
            <a:headEnd/>
            <a:tailEnd/>
          </a:ln>
          <a:effectLst/>
        </p:spPr>
        <p:txBody>
          <a:bodyPr vert="horz" wrap="none" lIns="285115" tIns="142558" rIns="285115" bIns="142558" numCol="1" anchor="ctr" anchorCtr="0" compatLnSpc="1">
            <a:prstTxWarp prst="textNoShape">
              <a:avLst/>
            </a:prstTxWarp>
            <a:spAutoFit/>
          </a:bodyPr>
          <a:lstStyle/>
          <a:p>
            <a:pPr defTabSz="2851191" fontAlgn="base">
              <a:spcBef>
                <a:spcPct val="0"/>
              </a:spcBef>
              <a:spcAft>
                <a:spcPct val="0"/>
              </a:spcAft>
            </a:pPr>
            <a:r>
              <a:rPr lang="en-GB" sz="3742" dirty="0">
                <a:latin typeface="Times New Roman" pitchFamily="18" charset="0"/>
                <a:ea typeface="Calibri" pitchFamily="34" charset="0"/>
                <a:cs typeface="Times New Roman" pitchFamily="18" charset="0"/>
              </a:rPr>
              <a:t>, </a:t>
            </a:r>
            <a:endParaRPr lang="en-GB" sz="5613" dirty="0">
              <a:latin typeface="Arial" pitchFamily="34" charset="0"/>
              <a:cs typeface="Arial" pitchFamily="34" charset="0"/>
            </a:endParaRPr>
          </a:p>
        </p:txBody>
      </p:sp>
      <p:sp>
        <p:nvSpPr>
          <p:cNvPr id="1036" name="Rectangle 12"/>
          <p:cNvSpPr>
            <a:spLocks noChangeArrowheads="1"/>
          </p:cNvSpPr>
          <p:nvPr/>
        </p:nvSpPr>
        <p:spPr bwMode="auto">
          <a:xfrm>
            <a:off x="0" y="1400357"/>
            <a:ext cx="696024" cy="863764"/>
          </a:xfrm>
          <a:prstGeom prst="rect">
            <a:avLst/>
          </a:prstGeom>
          <a:noFill/>
          <a:ln w="9525">
            <a:noFill/>
            <a:miter lim="800000"/>
            <a:headEnd/>
            <a:tailEnd/>
          </a:ln>
          <a:effectLst/>
        </p:spPr>
        <p:txBody>
          <a:bodyPr vert="horz" wrap="none" lIns="285115" tIns="142558" rIns="285115" bIns="142558" numCol="1" anchor="ctr" anchorCtr="0" compatLnSpc="1">
            <a:prstTxWarp prst="textNoShape">
              <a:avLst/>
            </a:prstTxWarp>
            <a:spAutoFit/>
          </a:bodyPr>
          <a:lstStyle/>
          <a:p>
            <a:pPr defTabSz="2851191" eaLnBrk="0" fontAlgn="base" hangingPunct="0">
              <a:spcBef>
                <a:spcPct val="0"/>
              </a:spcBef>
              <a:spcAft>
                <a:spcPct val="0"/>
              </a:spcAft>
            </a:pPr>
            <a:r>
              <a:rPr lang="en-GB" sz="3742" dirty="0">
                <a:latin typeface="Times New Roman" pitchFamily="18" charset="0"/>
                <a:ea typeface="Calibri" pitchFamily="34" charset="0"/>
                <a:cs typeface="Times New Roman" pitchFamily="18" charset="0"/>
              </a:rPr>
              <a:t> </a:t>
            </a:r>
            <a:endParaRPr lang="en-GB" sz="5613" dirty="0">
              <a:latin typeface="Arial" pitchFamily="34" charset="0"/>
              <a:cs typeface="Arial" pitchFamily="34" charset="0"/>
            </a:endParaRPr>
          </a:p>
        </p:txBody>
      </p:sp>
      <p:sp>
        <p:nvSpPr>
          <p:cNvPr id="1038" name="AutoShape 14" descr="Image result for prize"/>
          <p:cNvSpPr>
            <a:spLocks noChangeAspect="1" noChangeArrowheads="1"/>
          </p:cNvSpPr>
          <p:nvPr/>
        </p:nvSpPr>
        <p:spPr bwMode="auto">
          <a:xfrm>
            <a:off x="148502" y="314267"/>
            <a:ext cx="6660107" cy="6613084"/>
          </a:xfrm>
          <a:prstGeom prst="rect">
            <a:avLst/>
          </a:prstGeom>
          <a:noFill/>
        </p:spPr>
        <p:txBody>
          <a:bodyPr vert="horz" wrap="square" lIns="285115" tIns="142558" rIns="285115" bIns="142558" numCol="1" anchor="t" anchorCtr="0" compatLnSpc="1">
            <a:prstTxWarp prst="textNoShape">
              <a:avLst/>
            </a:prstTxWarp>
          </a:bodyPr>
          <a:lstStyle/>
          <a:p>
            <a:endParaRPr lang="en-GB" sz="18119"/>
          </a:p>
        </p:txBody>
      </p:sp>
      <p:sp>
        <p:nvSpPr>
          <p:cNvPr id="4" name="TextBox 3">
            <a:extLst>
              <a:ext uri="{FF2B5EF4-FFF2-40B4-BE49-F238E27FC236}">
                <a16:creationId xmlns:a16="http://schemas.microsoft.com/office/drawing/2014/main" id="{16224130-26E1-CB48-A0D6-2740FEB7C06A}"/>
              </a:ext>
            </a:extLst>
          </p:cNvPr>
          <p:cNvSpPr txBox="1"/>
          <p:nvPr/>
        </p:nvSpPr>
        <p:spPr>
          <a:xfrm>
            <a:off x="480075" y="952725"/>
            <a:ext cx="16289560" cy="6811865"/>
          </a:xfrm>
          <a:prstGeom prst="rect">
            <a:avLst/>
          </a:prstGeom>
          <a:noFill/>
        </p:spPr>
        <p:txBody>
          <a:bodyPr wrap="square" rtlCol="0">
            <a:spAutoFit/>
          </a:bodyPr>
          <a:lstStyle/>
          <a:p>
            <a:r>
              <a:rPr lang="en-US" dirty="0">
                <a:solidFill>
                  <a:schemeClr val="bg1"/>
                </a:solidFill>
              </a:rPr>
              <a:t>Presentations to the Emergency Department with Suspected Ureteric Colic: Data From the First Audit Cycle</a:t>
            </a:r>
          </a:p>
          <a:p>
            <a:endParaRPr lang="en-US" dirty="0">
              <a:solidFill>
                <a:schemeClr val="bg1"/>
              </a:solidFill>
            </a:endParaRPr>
          </a:p>
          <a:p>
            <a:r>
              <a:rPr lang="en-US" sz="4000" dirty="0">
                <a:solidFill>
                  <a:schemeClr val="bg1"/>
                </a:solidFill>
              </a:rPr>
              <a:t>Dr Mark Beeston </a:t>
            </a:r>
          </a:p>
          <a:p>
            <a:r>
              <a:rPr lang="en-US" sz="4000" dirty="0">
                <a:solidFill>
                  <a:schemeClr val="bg1"/>
                </a:solidFill>
              </a:rPr>
              <a:t>Junior Clinical Fellow in Emergency Medicine</a:t>
            </a:r>
          </a:p>
          <a:p>
            <a:endParaRPr lang="en-US" dirty="0">
              <a:solidFill>
                <a:schemeClr val="bg1"/>
              </a:solidFill>
            </a:endParaRPr>
          </a:p>
          <a:p>
            <a:endParaRPr lang="en-US" dirty="0">
              <a:solidFill>
                <a:schemeClr val="bg1"/>
              </a:solidFill>
            </a:endParaRPr>
          </a:p>
        </p:txBody>
      </p:sp>
      <p:sp>
        <p:nvSpPr>
          <p:cNvPr id="5" name="TextBox 4">
            <a:extLst>
              <a:ext uri="{FF2B5EF4-FFF2-40B4-BE49-F238E27FC236}">
                <a16:creationId xmlns:a16="http://schemas.microsoft.com/office/drawing/2014/main" id="{CB8F5C99-927E-7A42-ADBD-A2C2C195E3EC}"/>
              </a:ext>
            </a:extLst>
          </p:cNvPr>
          <p:cNvSpPr txBox="1"/>
          <p:nvPr/>
        </p:nvSpPr>
        <p:spPr>
          <a:xfrm>
            <a:off x="348012" y="6519375"/>
            <a:ext cx="9816262" cy="5078313"/>
          </a:xfrm>
          <a:prstGeom prst="rect">
            <a:avLst/>
          </a:prstGeom>
          <a:gradFill flip="none" rotWithShape="1">
            <a:gsLst>
              <a:gs pos="0">
                <a:schemeClr val="accent1">
                  <a:lumMod val="5000"/>
                  <a:lumOff val="95000"/>
                  <a:alpha val="50000"/>
                </a:schemeClr>
              </a:gs>
              <a:gs pos="74000">
                <a:schemeClr val="accent1">
                  <a:lumMod val="45000"/>
                  <a:lumOff val="55000"/>
                </a:schemeClr>
              </a:gs>
              <a:gs pos="83000">
                <a:schemeClr val="accent1">
                  <a:lumMod val="45000"/>
                  <a:lumOff val="55000"/>
                  <a:alpha val="50000"/>
                </a:schemeClr>
              </a:gs>
              <a:gs pos="100000">
                <a:schemeClr val="accent1">
                  <a:lumMod val="30000"/>
                  <a:lumOff val="70000"/>
                </a:schemeClr>
              </a:gs>
            </a:gsLst>
            <a:lin ang="5400000" scaled="1"/>
            <a:tileRect/>
          </a:gradFill>
          <a:ln w="254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3600" b="1" dirty="0"/>
              <a:t>Introduction</a:t>
            </a:r>
          </a:p>
          <a:p>
            <a:pPr algn="just"/>
            <a:r>
              <a:rPr lang="en-US" sz="3600" dirty="0"/>
              <a:t>Ureteric calculi are a common cause of abdominal pain presenting to Emergency Departments, with an incidence of 1-2 cases per 1000 people </a:t>
            </a:r>
            <a:r>
              <a:rPr lang="en-US" sz="3600" baseline="30000" dirty="0"/>
              <a:t>(1)</a:t>
            </a:r>
            <a:r>
              <a:rPr lang="en-US" sz="3600" dirty="0"/>
              <a:t>. We aimed to audit our current practice for the investigation and management of these patients, against the current recommended standards issued by NICE and the British Association of Urological Surgeons. </a:t>
            </a:r>
          </a:p>
        </p:txBody>
      </p:sp>
      <p:sp>
        <p:nvSpPr>
          <p:cNvPr id="6" name="TextBox 5">
            <a:extLst>
              <a:ext uri="{FF2B5EF4-FFF2-40B4-BE49-F238E27FC236}">
                <a16:creationId xmlns:a16="http://schemas.microsoft.com/office/drawing/2014/main" id="{D28ABDC8-1884-394F-8CCF-04ED8F1B37D2}"/>
              </a:ext>
            </a:extLst>
          </p:cNvPr>
          <p:cNvSpPr txBox="1"/>
          <p:nvPr/>
        </p:nvSpPr>
        <p:spPr>
          <a:xfrm>
            <a:off x="390764" y="12019844"/>
            <a:ext cx="9773510" cy="16158270"/>
          </a:xfrm>
          <a:prstGeom prst="rect">
            <a:avLst/>
          </a:prstGeom>
          <a:gradFill flip="none" rotWithShape="1">
            <a:gsLst>
              <a:gs pos="30088">
                <a:schemeClr val="accent1">
                  <a:tint val="23500"/>
                  <a:satMod val="160000"/>
                  <a:alpha val="50000"/>
                </a:schemeClr>
              </a:gs>
              <a:gs pos="99000">
                <a:schemeClr val="tx2">
                  <a:lumMod val="20000"/>
                  <a:lumOff val="80000"/>
                </a:schemeClr>
              </a:gs>
              <a:gs pos="87000">
                <a:schemeClr val="accent1">
                  <a:tint val="44500"/>
                  <a:satMod val="160000"/>
                  <a:alpha val="24000"/>
                </a:schemeClr>
              </a:gs>
              <a:gs pos="75000">
                <a:schemeClr val="accent1">
                  <a:tint val="23500"/>
                  <a:satMod val="160000"/>
                </a:schemeClr>
              </a:gs>
            </a:gsLst>
            <a:lin ang="2700000" scaled="1"/>
            <a:tileRect/>
          </a:gradFill>
          <a:ln w="254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endParaRPr lang="en-US" sz="3600" b="1" dirty="0"/>
          </a:p>
          <a:p>
            <a:pPr algn="ctr"/>
            <a:r>
              <a:rPr lang="en-US" sz="3600" b="1" dirty="0"/>
              <a:t>Methods</a:t>
            </a:r>
          </a:p>
          <a:p>
            <a:pPr algn="just"/>
            <a:r>
              <a:rPr lang="en-US" sz="3600" dirty="0"/>
              <a:t>Notes were reviewed for patients who had a coded diagnosis of ‘renal colic’ that presented to the Emergency Department between December 2019 and March 2020. A total of 43 patients were identified. Time zero was noted as the time the patient arrived in the Department.</a:t>
            </a:r>
          </a:p>
          <a:p>
            <a:pPr algn="just"/>
            <a:endParaRPr lang="en-US" sz="3600" dirty="0"/>
          </a:p>
          <a:p>
            <a:pPr algn="just"/>
            <a:endParaRPr lang="en-US" sz="3600" dirty="0"/>
          </a:p>
          <a:p>
            <a:pPr algn="ctr"/>
            <a:r>
              <a:rPr lang="en-US" sz="3600" b="1" dirty="0"/>
              <a:t>Results</a:t>
            </a:r>
          </a:p>
          <a:p>
            <a:pPr algn="just"/>
            <a:r>
              <a:rPr lang="en-US" sz="3600" dirty="0"/>
              <a:t>The average age of patients was 46 years old, 67% (n=29) were male and 33% (n=14) were female.</a:t>
            </a:r>
          </a:p>
          <a:p>
            <a:pPr algn="just"/>
            <a:endParaRPr lang="en-US" sz="3600" dirty="0"/>
          </a:p>
          <a:p>
            <a:pPr algn="just"/>
            <a:r>
              <a:rPr lang="en-US" sz="3600" dirty="0"/>
              <a:t>Only 74% of patients (n=32) had urinalysis results documented. 62% of female patients did not have a urine HCG test result documented in the Emergency Department notes.</a:t>
            </a:r>
          </a:p>
          <a:p>
            <a:pPr algn="just"/>
            <a:endParaRPr lang="en-US" sz="3600" dirty="0"/>
          </a:p>
          <a:p>
            <a:pPr algn="just"/>
            <a:r>
              <a:rPr lang="en-US" sz="3600" dirty="0"/>
              <a:t>Appropriate analgesia with an NSAID given first line occurred in 51% of patients. Mean time to analgesia from presentation was 81 minutes.</a:t>
            </a:r>
          </a:p>
          <a:p>
            <a:pPr algn="just"/>
            <a:endParaRPr lang="en-US" sz="3600" b="1" dirty="0"/>
          </a:p>
          <a:p>
            <a:pPr algn="just"/>
            <a:r>
              <a:rPr lang="en-US" sz="3600" dirty="0"/>
              <a:t>Mean length of stay in the ED was 224 minutes and if admitted, mean length of stay in Hospital </a:t>
            </a:r>
            <a:r>
              <a:rPr lang="en-US" sz="3600"/>
              <a:t>was 2.4 days</a:t>
            </a:r>
            <a:r>
              <a:rPr lang="en-US" sz="3600" dirty="0"/>
              <a:t>. 63% of patients (n=27) had positive findings on a CT KUB and 13 required surgical intervention for their ureteric calculi.</a:t>
            </a:r>
          </a:p>
        </p:txBody>
      </p:sp>
      <p:graphicFrame>
        <p:nvGraphicFramePr>
          <p:cNvPr id="14" name="Chart 13">
            <a:extLst>
              <a:ext uri="{FF2B5EF4-FFF2-40B4-BE49-F238E27FC236}">
                <a16:creationId xmlns:a16="http://schemas.microsoft.com/office/drawing/2014/main" id="{A182BEA4-BCB1-0B45-A613-EB8672986EAA}"/>
              </a:ext>
            </a:extLst>
          </p:cNvPr>
          <p:cNvGraphicFramePr>
            <a:graphicFrameLocks noChangeAspect="1"/>
          </p:cNvGraphicFramePr>
          <p:nvPr>
            <p:extLst>
              <p:ext uri="{D42A27DB-BD31-4B8C-83A1-F6EECF244321}">
                <p14:modId xmlns:p14="http://schemas.microsoft.com/office/powerpoint/2010/main" val="3508562245"/>
              </p:ext>
            </p:extLst>
          </p:nvPr>
        </p:nvGraphicFramePr>
        <p:xfrm>
          <a:off x="11724867" y="6519375"/>
          <a:ext cx="8538631" cy="559398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Chart 14">
            <a:extLst>
              <a:ext uri="{FF2B5EF4-FFF2-40B4-BE49-F238E27FC236}">
                <a16:creationId xmlns:a16="http://schemas.microsoft.com/office/drawing/2014/main" id="{A5FB6B3A-3F9D-CF46-A5F7-E35CE88E7C39}"/>
              </a:ext>
            </a:extLst>
          </p:cNvPr>
          <p:cNvGraphicFramePr>
            <a:graphicFrameLocks/>
          </p:cNvGraphicFramePr>
          <p:nvPr>
            <p:extLst>
              <p:ext uri="{D42A27DB-BD31-4B8C-83A1-F6EECF244321}">
                <p14:modId xmlns:p14="http://schemas.microsoft.com/office/powerpoint/2010/main" val="3085198526"/>
              </p:ext>
            </p:extLst>
          </p:nvPr>
        </p:nvGraphicFramePr>
        <p:xfrm>
          <a:off x="11758079" y="12477729"/>
          <a:ext cx="8538630" cy="5880293"/>
        </p:xfrm>
        <a:graphic>
          <a:graphicData uri="http://schemas.openxmlformats.org/drawingml/2006/chart">
            <c:chart xmlns:c="http://schemas.openxmlformats.org/drawingml/2006/chart" xmlns:r="http://schemas.openxmlformats.org/officeDocument/2006/relationships" r:id="rId6"/>
          </a:graphicData>
        </a:graphic>
      </p:graphicFrame>
      <p:sp>
        <p:nvSpPr>
          <p:cNvPr id="9" name="TextBox 8">
            <a:extLst>
              <a:ext uri="{FF2B5EF4-FFF2-40B4-BE49-F238E27FC236}">
                <a16:creationId xmlns:a16="http://schemas.microsoft.com/office/drawing/2014/main" id="{B2617BF1-6933-ED43-A239-20CA7CC5141D}"/>
              </a:ext>
            </a:extLst>
          </p:cNvPr>
          <p:cNvSpPr txBox="1"/>
          <p:nvPr/>
        </p:nvSpPr>
        <p:spPr>
          <a:xfrm>
            <a:off x="10541824" y="18358022"/>
            <a:ext cx="10507004" cy="11726287"/>
          </a:xfrm>
          <a:prstGeom prst="rect">
            <a:avLst/>
          </a:prstGeom>
          <a:gradFill>
            <a:gsLst>
              <a:gs pos="99000">
                <a:schemeClr val="tx2">
                  <a:lumMod val="20000"/>
                  <a:lumOff val="80000"/>
                </a:schemeClr>
              </a:gs>
              <a:gs pos="87000">
                <a:schemeClr val="accent1">
                  <a:tint val="44500"/>
                  <a:satMod val="160000"/>
                  <a:alpha val="24000"/>
                </a:schemeClr>
              </a:gs>
              <a:gs pos="32743">
                <a:schemeClr val="accent1">
                  <a:tint val="23500"/>
                  <a:satMod val="160000"/>
                  <a:alpha val="50000"/>
                </a:schemeClr>
              </a:gs>
              <a:gs pos="55773">
                <a:srgbClr val="E1E8F5"/>
              </a:gs>
              <a:gs pos="75000">
                <a:schemeClr val="accent1">
                  <a:tint val="23500"/>
                  <a:satMod val="160000"/>
                  <a:alpha val="50000"/>
                </a:schemeClr>
              </a:gs>
            </a:gsLst>
            <a:lin ang="2700000" scaled="1"/>
          </a:gradFill>
          <a:ln w="2540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3600" b="1" dirty="0"/>
              <a:t>Discussion</a:t>
            </a:r>
          </a:p>
          <a:p>
            <a:pPr algn="just"/>
            <a:r>
              <a:rPr lang="en-US" sz="3600" dirty="0"/>
              <a:t>Areas identified for improved performance in the ED included: improved documentation of urinalysis and HCG results, reducing time to appropriate analgesia and reducing time to requesting imaging.</a:t>
            </a:r>
          </a:p>
          <a:p>
            <a:pPr algn="just"/>
            <a:r>
              <a:rPr lang="en-US" sz="3600" dirty="0"/>
              <a:t>It was noted there was often delays in requesting and carrying out CT KUB. A significant number of patients with ureteric colic present overnight and are imaged the following morning. The majority of patients are admitted under Urology from the Emergency Department, especially out of hours.</a:t>
            </a:r>
          </a:p>
          <a:p>
            <a:pPr algn="ctr"/>
            <a:r>
              <a:rPr lang="en-US" sz="3600" b="1" dirty="0"/>
              <a:t>Conclusion</a:t>
            </a:r>
          </a:p>
          <a:p>
            <a:pPr algn="just"/>
            <a:r>
              <a:rPr lang="en-US" sz="3600" dirty="0"/>
              <a:t>We are currently in the process of designing and implementing a new pathway for patients presenting with suspected ureteric colic. This pathway will decrease the time to CT KUB and a definitive diagnosis. This will also include an ambulatory management pathway, with the aim of reducing admissions to Hospital and length of stay. We will re-audit to close the loop once the pathway is in place, to see if this has been successful.</a:t>
            </a:r>
          </a:p>
        </p:txBody>
      </p:sp>
      <p:sp>
        <p:nvSpPr>
          <p:cNvPr id="2" name="TextBox 1">
            <a:extLst>
              <a:ext uri="{FF2B5EF4-FFF2-40B4-BE49-F238E27FC236}">
                <a16:creationId xmlns:a16="http://schemas.microsoft.com/office/drawing/2014/main" id="{5D03BC79-06F2-44AD-8312-E847256C791B}"/>
              </a:ext>
            </a:extLst>
          </p:cNvPr>
          <p:cNvSpPr txBox="1"/>
          <p:nvPr/>
        </p:nvSpPr>
        <p:spPr>
          <a:xfrm>
            <a:off x="696024" y="28171054"/>
            <a:ext cx="9468250" cy="1815882"/>
          </a:xfrm>
          <a:prstGeom prst="rect">
            <a:avLst/>
          </a:prstGeom>
          <a:noFill/>
        </p:spPr>
        <p:txBody>
          <a:bodyPr wrap="square" rtlCol="0">
            <a:spAutoFit/>
          </a:bodyPr>
          <a:lstStyle/>
          <a:p>
            <a:pPr algn="just"/>
            <a:r>
              <a:rPr lang="en-US" sz="2800" b="1" dirty="0"/>
              <a:t>References:</a:t>
            </a:r>
          </a:p>
          <a:p>
            <a:pPr algn="just"/>
            <a:r>
              <a:rPr lang="en-US" sz="2800" b="1" dirty="0"/>
              <a:t>1. </a:t>
            </a:r>
            <a:r>
              <a:rPr lang="en-US" sz="2800" dirty="0"/>
              <a:t>National Institute for Health and Care Excellence, 2020. </a:t>
            </a:r>
            <a:r>
              <a:rPr lang="en-US" sz="2800" i="1" dirty="0"/>
              <a:t>NICE Guidance - acute renal or ureteric colic</a:t>
            </a:r>
            <a:r>
              <a:rPr lang="en-US" sz="2800" dirty="0"/>
              <a:t>. [cks.nice.org.uk/topics/renal-or-ureteric-colic-acute]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5934</TotalTime>
  <Words>517</Words>
  <Application>Microsoft Macintosh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dc:creator>
  <cp:lastModifiedBy>Mark Beeston</cp:lastModifiedBy>
  <cp:revision>25</cp:revision>
  <dcterms:created xsi:type="dcterms:W3CDTF">2015-09-01T18:05:14Z</dcterms:created>
  <dcterms:modified xsi:type="dcterms:W3CDTF">2021-06-07T18:14:51Z</dcterms:modified>
</cp:coreProperties>
</file>